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4775" r:id="rId4"/>
  </p:sldMasterIdLst>
  <p:notesMasterIdLst>
    <p:notesMasterId r:id="rId41"/>
  </p:notesMasterIdLst>
  <p:sldIdLst>
    <p:sldId id="256" r:id="rId5"/>
    <p:sldId id="2147469305" r:id="rId6"/>
    <p:sldId id="2147469354" r:id="rId7"/>
    <p:sldId id="2147469347" r:id="rId8"/>
    <p:sldId id="2147469369" r:id="rId9"/>
    <p:sldId id="2147469349" r:id="rId10"/>
    <p:sldId id="2147469348" r:id="rId11"/>
    <p:sldId id="2147469350" r:id="rId12"/>
    <p:sldId id="2147469361" r:id="rId13"/>
    <p:sldId id="2147469353" r:id="rId14"/>
    <p:sldId id="2147469362" r:id="rId15"/>
    <p:sldId id="2147469363" r:id="rId16"/>
    <p:sldId id="2147469364" r:id="rId17"/>
    <p:sldId id="2147469365" r:id="rId18"/>
    <p:sldId id="2147469366" r:id="rId19"/>
    <p:sldId id="2147469367" r:id="rId20"/>
    <p:sldId id="2147469356" r:id="rId21"/>
    <p:sldId id="2147469358" r:id="rId22"/>
    <p:sldId id="2147469368" r:id="rId23"/>
    <p:sldId id="2147469371" r:id="rId24"/>
    <p:sldId id="2147469360" r:id="rId25"/>
    <p:sldId id="2147469379" r:id="rId26"/>
    <p:sldId id="2147469373" r:id="rId27"/>
    <p:sldId id="2147469377" r:id="rId28"/>
    <p:sldId id="2147469381" r:id="rId29"/>
    <p:sldId id="2147469382" r:id="rId30"/>
    <p:sldId id="2147469376" r:id="rId31"/>
    <p:sldId id="2147469372" r:id="rId32"/>
    <p:sldId id="2147469374" r:id="rId33"/>
    <p:sldId id="2147469375" r:id="rId34"/>
    <p:sldId id="2147469383" r:id="rId35"/>
    <p:sldId id="2147469378" r:id="rId36"/>
    <p:sldId id="2147469355" r:id="rId37"/>
    <p:sldId id="2147469352" r:id="rId38"/>
    <p:sldId id="2147469351" r:id="rId39"/>
    <p:sldId id="214746937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ADBF64B-D2BD-1D05-9247-0EE759A80962}" name="James Grantham" initials="JG" userId="S::jagr@microsoft.com::fae3ab1f-8dcd-445c-bd13-0c9a85a4f4a2" providerId="AD"/>
  <p188:author id="{B5D2A95A-1FB0-2A11-4261-A097F6A5AC7E}" name="Avijit Gupta" initials="AG" userId="S::avgupt@microsoft.com::86a1d7b9-2612-49d7-929b-67fb6bed414e" providerId="AD"/>
  <p188:author id="{B916225B-E16C-E9F6-4709-0038557AC74D}" name="Pranjal Shrivastava" initials="PS" userId="S::prshriva@microsoft.com::7d54e8cd-501d-486b-8fac-0380554475c6" providerId="AD"/>
  <p188:author id="{E44C3883-BF7E-BAF7-996B-056321D41B8A}" name="Guohan Lu" initials="GL" userId="S::gulv@microsoft.com::75c53681-ce43-4e5d-b10c-0ea57ddfd829" providerId="AD"/>
  <p188:author id="{66F4CC93-366A-16ED-9369-2A16BE8DBB92}" name="Rishabh Tewari" initials="RT" userId="S::ritewari@microsoft.com::8e61a00f-c66d-449b-af0f-6db2d4d37055" providerId="AD"/>
  <p188:author id="{8C9B47EA-8A59-130C-33F1-9D78F5CB0D22}" name="Lihua Yuan" initials="LY" userId="S::lyuan@microsoft.com::5b4b4ad8-84f9-4cd1-ac2f-5d15392e419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EBD834-5564-48FE-9A6E-B65118800049}" v="6" dt="2023-08-24T00:55:51.5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48" Type="http://schemas.microsoft.com/office/2018/10/relationships/authors" Target="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nce Sunny" userId="S::prsunny@microsoft.com::b5f6c4b7-cf14-4d72-9286-67c5dd665736" providerId="AD" clId="Web-{7BF2BAFE-60DD-37A9-99C7-80E3D8CF6AA2}"/>
    <pc:docChg chg="modSld">
      <pc:chgData name="Prince Sunny" userId="S::prsunny@microsoft.com::b5f6c4b7-cf14-4d72-9286-67c5dd665736" providerId="AD" clId="Web-{7BF2BAFE-60DD-37A9-99C7-80E3D8CF6AA2}" dt="2023-05-30T21:32:29.898" v="1" actId="20577"/>
      <pc:docMkLst>
        <pc:docMk/>
      </pc:docMkLst>
      <pc:sldChg chg="modSp">
        <pc:chgData name="Prince Sunny" userId="S::prsunny@microsoft.com::b5f6c4b7-cf14-4d72-9286-67c5dd665736" providerId="AD" clId="Web-{7BF2BAFE-60DD-37A9-99C7-80E3D8CF6AA2}" dt="2023-05-30T21:32:29.898" v="1" actId="20577"/>
        <pc:sldMkLst>
          <pc:docMk/>
          <pc:sldMk cId="2933439339" sldId="2147469345"/>
        </pc:sldMkLst>
        <pc:spChg chg="mod">
          <ac:chgData name="Prince Sunny" userId="S::prsunny@microsoft.com::b5f6c4b7-cf14-4d72-9286-67c5dd665736" providerId="AD" clId="Web-{7BF2BAFE-60DD-37A9-99C7-80E3D8CF6AA2}" dt="2023-05-30T21:32:29.898" v="1" actId="20577"/>
          <ac:spMkLst>
            <pc:docMk/>
            <pc:sldMk cId="2933439339" sldId="2147469345"/>
            <ac:spMk id="2" creationId="{E66719EB-5B94-441A-DA82-AAD3B8D6ADBC}"/>
          </ac:spMkLst>
        </pc:spChg>
      </pc:sldChg>
    </pc:docChg>
  </pc:docChgLst>
  <pc:docChgLst>
    <pc:chgData name="Guohan Lu" userId="75c53681-ce43-4e5d-b10c-0ea57ddfd829" providerId="ADAL" clId="{D8A46624-C63E-4E0A-AFF6-479E07F1F5EC}"/>
    <pc:docChg chg="addSld delSld modSld sldOrd delMainMaster">
      <pc:chgData name="Guohan Lu" userId="75c53681-ce43-4e5d-b10c-0ea57ddfd829" providerId="ADAL" clId="{D8A46624-C63E-4E0A-AFF6-479E07F1F5EC}" dt="2023-05-30T18:28:33.485" v="411" actId="20577"/>
      <pc:docMkLst>
        <pc:docMk/>
      </pc:docMkLst>
      <pc:sldChg chg="modSp mod">
        <pc:chgData name="Guohan Lu" userId="75c53681-ce43-4e5d-b10c-0ea57ddfd829" providerId="ADAL" clId="{D8A46624-C63E-4E0A-AFF6-479E07F1F5EC}" dt="2023-05-30T18:18:59.622" v="76" actId="20577"/>
        <pc:sldMkLst>
          <pc:docMk/>
          <pc:sldMk cId="4112433518" sldId="256"/>
        </pc:sldMkLst>
        <pc:spChg chg="mod">
          <ac:chgData name="Guohan Lu" userId="75c53681-ce43-4e5d-b10c-0ea57ddfd829" providerId="ADAL" clId="{D8A46624-C63E-4E0A-AFF6-479E07F1F5EC}" dt="2023-05-30T18:18:59.622" v="76" actId="20577"/>
          <ac:spMkLst>
            <pc:docMk/>
            <pc:sldMk cId="4112433518" sldId="256"/>
            <ac:spMk id="2" creationId="{DB168A04-DEE6-347C-9D0D-15835FD4BD5C}"/>
          </ac:spMkLst>
        </pc:spChg>
      </pc:sldChg>
      <pc:sldChg chg="del">
        <pc:chgData name="Guohan Lu" userId="75c53681-ce43-4e5d-b10c-0ea57ddfd829" providerId="ADAL" clId="{D8A46624-C63E-4E0A-AFF6-479E07F1F5EC}" dt="2023-05-30T18:21:55.553" v="135" actId="47"/>
        <pc:sldMkLst>
          <pc:docMk/>
          <pc:sldMk cId="216081582" sldId="257"/>
        </pc:sldMkLst>
      </pc:sldChg>
      <pc:sldChg chg="del">
        <pc:chgData name="Guohan Lu" userId="75c53681-ce43-4e5d-b10c-0ea57ddfd829" providerId="ADAL" clId="{D8A46624-C63E-4E0A-AFF6-479E07F1F5EC}" dt="2023-05-30T18:19:44.959" v="84" actId="47"/>
        <pc:sldMkLst>
          <pc:docMk/>
          <pc:sldMk cId="1647088796" sldId="258"/>
        </pc:sldMkLst>
      </pc:sldChg>
      <pc:sldChg chg="del">
        <pc:chgData name="Guohan Lu" userId="75c53681-ce43-4e5d-b10c-0ea57ddfd829" providerId="ADAL" clId="{D8A46624-C63E-4E0A-AFF6-479E07F1F5EC}" dt="2023-05-30T18:19:45.860" v="85" actId="47"/>
        <pc:sldMkLst>
          <pc:docMk/>
          <pc:sldMk cId="3704114802" sldId="260"/>
        </pc:sldMkLst>
      </pc:sldChg>
      <pc:sldChg chg="del">
        <pc:chgData name="Guohan Lu" userId="75c53681-ce43-4e5d-b10c-0ea57ddfd829" providerId="ADAL" clId="{D8A46624-C63E-4E0A-AFF6-479E07F1F5EC}" dt="2023-05-30T18:20:18.791" v="105" actId="47"/>
        <pc:sldMkLst>
          <pc:docMk/>
          <pc:sldMk cId="2108377105" sldId="261"/>
        </pc:sldMkLst>
      </pc:sldChg>
      <pc:sldChg chg="del">
        <pc:chgData name="Guohan Lu" userId="75c53681-ce43-4e5d-b10c-0ea57ddfd829" providerId="ADAL" clId="{D8A46624-C63E-4E0A-AFF6-479E07F1F5EC}" dt="2023-05-30T18:20:20.013" v="107" actId="47"/>
        <pc:sldMkLst>
          <pc:docMk/>
          <pc:sldMk cId="1645480572" sldId="263"/>
        </pc:sldMkLst>
      </pc:sldChg>
      <pc:sldChg chg="del">
        <pc:chgData name="Guohan Lu" userId="75c53681-ce43-4e5d-b10c-0ea57ddfd829" providerId="ADAL" clId="{D8A46624-C63E-4E0A-AFF6-479E07F1F5EC}" dt="2023-05-30T18:19:53.249" v="93" actId="47"/>
        <pc:sldMkLst>
          <pc:docMk/>
          <pc:sldMk cId="3720481533" sldId="265"/>
        </pc:sldMkLst>
      </pc:sldChg>
      <pc:sldChg chg="del">
        <pc:chgData name="Guohan Lu" userId="75c53681-ce43-4e5d-b10c-0ea57ddfd829" providerId="ADAL" clId="{D8A46624-C63E-4E0A-AFF6-479E07F1F5EC}" dt="2023-05-30T18:20:24.142" v="113" actId="47"/>
        <pc:sldMkLst>
          <pc:docMk/>
          <pc:sldMk cId="1827989698" sldId="267"/>
        </pc:sldMkLst>
      </pc:sldChg>
      <pc:sldChg chg="del">
        <pc:chgData name="Guohan Lu" userId="75c53681-ce43-4e5d-b10c-0ea57ddfd829" providerId="ADAL" clId="{D8A46624-C63E-4E0A-AFF6-479E07F1F5EC}" dt="2023-05-30T18:20:20.677" v="108" actId="47"/>
        <pc:sldMkLst>
          <pc:docMk/>
          <pc:sldMk cId="1506320855" sldId="268"/>
        </pc:sldMkLst>
      </pc:sldChg>
      <pc:sldChg chg="del">
        <pc:chgData name="Guohan Lu" userId="75c53681-ce43-4e5d-b10c-0ea57ddfd829" providerId="ADAL" clId="{D8A46624-C63E-4E0A-AFF6-479E07F1F5EC}" dt="2023-05-30T18:20:23.468" v="112" actId="47"/>
        <pc:sldMkLst>
          <pc:docMk/>
          <pc:sldMk cId="0" sldId="274"/>
        </pc:sldMkLst>
      </pc:sldChg>
      <pc:sldChg chg="del">
        <pc:chgData name="Guohan Lu" userId="75c53681-ce43-4e5d-b10c-0ea57ddfd829" providerId="ADAL" clId="{D8A46624-C63E-4E0A-AFF6-479E07F1F5EC}" dt="2023-05-30T18:20:22.473" v="111" actId="47"/>
        <pc:sldMkLst>
          <pc:docMk/>
          <pc:sldMk cId="0" sldId="276"/>
        </pc:sldMkLst>
      </pc:sldChg>
      <pc:sldChg chg="del">
        <pc:chgData name="Guohan Lu" userId="75c53681-ce43-4e5d-b10c-0ea57ddfd829" providerId="ADAL" clId="{D8A46624-C63E-4E0A-AFF6-479E07F1F5EC}" dt="2023-05-30T18:19:53.976" v="94" actId="47"/>
        <pc:sldMkLst>
          <pc:docMk/>
          <pc:sldMk cId="1384752248" sldId="2147469282"/>
        </pc:sldMkLst>
      </pc:sldChg>
      <pc:sldChg chg="del">
        <pc:chgData name="Guohan Lu" userId="75c53681-ce43-4e5d-b10c-0ea57ddfd829" providerId="ADAL" clId="{D8A46624-C63E-4E0A-AFF6-479E07F1F5EC}" dt="2023-05-30T18:20:17.596" v="104" actId="47"/>
        <pc:sldMkLst>
          <pc:docMk/>
          <pc:sldMk cId="852053839" sldId="2147469291"/>
        </pc:sldMkLst>
      </pc:sldChg>
      <pc:sldChg chg="del">
        <pc:chgData name="Guohan Lu" userId="75c53681-ce43-4e5d-b10c-0ea57ddfd829" providerId="ADAL" clId="{D8A46624-C63E-4E0A-AFF6-479E07F1F5EC}" dt="2023-05-30T18:20:19.374" v="106" actId="47"/>
        <pc:sldMkLst>
          <pc:docMk/>
          <pc:sldMk cId="1390512293" sldId="2147469292"/>
        </pc:sldMkLst>
      </pc:sldChg>
      <pc:sldChg chg="del">
        <pc:chgData name="Guohan Lu" userId="75c53681-ce43-4e5d-b10c-0ea57ddfd829" providerId="ADAL" clId="{D8A46624-C63E-4E0A-AFF6-479E07F1F5EC}" dt="2023-05-30T18:20:21.280" v="109" actId="47"/>
        <pc:sldMkLst>
          <pc:docMk/>
          <pc:sldMk cId="1687250231" sldId="2147469293"/>
        </pc:sldMkLst>
      </pc:sldChg>
      <pc:sldChg chg="del">
        <pc:chgData name="Guohan Lu" userId="75c53681-ce43-4e5d-b10c-0ea57ddfd829" providerId="ADAL" clId="{D8A46624-C63E-4E0A-AFF6-479E07F1F5EC}" dt="2023-05-30T18:20:21.942" v="110" actId="47"/>
        <pc:sldMkLst>
          <pc:docMk/>
          <pc:sldMk cId="2452746435" sldId="2147469295"/>
        </pc:sldMkLst>
      </pc:sldChg>
      <pc:sldChg chg="del">
        <pc:chgData name="Guohan Lu" userId="75c53681-ce43-4e5d-b10c-0ea57ddfd829" providerId="ADAL" clId="{D8A46624-C63E-4E0A-AFF6-479E07F1F5EC}" dt="2023-05-30T18:20:25.132" v="114" actId="47"/>
        <pc:sldMkLst>
          <pc:docMk/>
          <pc:sldMk cId="3930503591" sldId="2147469296"/>
        </pc:sldMkLst>
      </pc:sldChg>
      <pc:sldChg chg="del">
        <pc:chgData name="Guohan Lu" userId="75c53681-ce43-4e5d-b10c-0ea57ddfd829" providerId="ADAL" clId="{D8A46624-C63E-4E0A-AFF6-479E07F1F5EC}" dt="2023-05-30T18:20:12.327" v="100" actId="47"/>
        <pc:sldMkLst>
          <pc:docMk/>
          <pc:sldMk cId="3504370179" sldId="2147469297"/>
        </pc:sldMkLst>
      </pc:sldChg>
      <pc:sldChg chg="del">
        <pc:chgData name="Guohan Lu" userId="75c53681-ce43-4e5d-b10c-0ea57ddfd829" providerId="ADAL" clId="{D8A46624-C63E-4E0A-AFF6-479E07F1F5EC}" dt="2023-05-30T18:20:08.341" v="96" actId="47"/>
        <pc:sldMkLst>
          <pc:docMk/>
          <pc:sldMk cId="2422449862" sldId="2147469299"/>
        </pc:sldMkLst>
      </pc:sldChg>
      <pc:sldChg chg="del">
        <pc:chgData name="Guohan Lu" userId="75c53681-ce43-4e5d-b10c-0ea57ddfd829" providerId="ADAL" clId="{D8A46624-C63E-4E0A-AFF6-479E07F1F5EC}" dt="2023-05-30T18:20:08.743" v="97" actId="47"/>
        <pc:sldMkLst>
          <pc:docMk/>
          <pc:sldMk cId="2336889362" sldId="2147469301"/>
        </pc:sldMkLst>
      </pc:sldChg>
      <pc:sldChg chg="del">
        <pc:chgData name="Guohan Lu" userId="75c53681-ce43-4e5d-b10c-0ea57ddfd829" providerId="ADAL" clId="{D8A46624-C63E-4E0A-AFF6-479E07F1F5EC}" dt="2023-05-30T18:20:10.250" v="98" actId="47"/>
        <pc:sldMkLst>
          <pc:docMk/>
          <pc:sldMk cId="1854837348" sldId="2147469302"/>
        </pc:sldMkLst>
      </pc:sldChg>
      <pc:sldChg chg="ord">
        <pc:chgData name="Guohan Lu" userId="75c53681-ce43-4e5d-b10c-0ea57ddfd829" providerId="ADAL" clId="{D8A46624-C63E-4E0A-AFF6-479E07F1F5EC}" dt="2023-05-30T18:19:31.561" v="79"/>
        <pc:sldMkLst>
          <pc:docMk/>
          <pc:sldMk cId="1686360136" sldId="2147469304"/>
        </pc:sldMkLst>
      </pc:sldChg>
      <pc:sldChg chg="modSp mod">
        <pc:chgData name="Guohan Lu" userId="75c53681-ce43-4e5d-b10c-0ea57ddfd829" providerId="ADAL" clId="{D8A46624-C63E-4E0A-AFF6-479E07F1F5EC}" dt="2023-05-30T18:22:45.854" v="187" actId="20577"/>
        <pc:sldMkLst>
          <pc:docMk/>
          <pc:sldMk cId="1859118706" sldId="2147469305"/>
        </pc:sldMkLst>
        <pc:spChg chg="mod">
          <ac:chgData name="Guohan Lu" userId="75c53681-ce43-4e5d-b10c-0ea57ddfd829" providerId="ADAL" clId="{D8A46624-C63E-4E0A-AFF6-479E07F1F5EC}" dt="2023-05-30T18:22:45.854" v="187" actId="20577"/>
          <ac:spMkLst>
            <pc:docMk/>
            <pc:sldMk cId="1859118706" sldId="2147469305"/>
            <ac:spMk id="3" creationId="{2950F4DE-00F0-F36A-91F4-BF50CE844819}"/>
          </ac:spMkLst>
        </pc:spChg>
      </pc:sldChg>
      <pc:sldChg chg="del">
        <pc:chgData name="Guohan Lu" userId="75c53681-ce43-4e5d-b10c-0ea57ddfd829" providerId="ADAL" clId="{D8A46624-C63E-4E0A-AFF6-479E07F1F5EC}" dt="2023-05-30T18:20:16.035" v="103" actId="47"/>
        <pc:sldMkLst>
          <pc:docMk/>
          <pc:sldMk cId="762915134" sldId="2147469306"/>
        </pc:sldMkLst>
      </pc:sldChg>
      <pc:sldChg chg="del">
        <pc:chgData name="Guohan Lu" userId="75c53681-ce43-4e5d-b10c-0ea57ddfd829" providerId="ADAL" clId="{D8A46624-C63E-4E0A-AFF6-479E07F1F5EC}" dt="2023-05-30T18:19:48.380" v="87" actId="47"/>
        <pc:sldMkLst>
          <pc:docMk/>
          <pc:sldMk cId="3459358461" sldId="2147469307"/>
        </pc:sldMkLst>
      </pc:sldChg>
      <pc:sldChg chg="del">
        <pc:chgData name="Guohan Lu" userId="75c53681-ce43-4e5d-b10c-0ea57ddfd829" providerId="ADAL" clId="{D8A46624-C63E-4E0A-AFF6-479E07F1F5EC}" dt="2023-05-30T18:20:31.472" v="117" actId="47"/>
        <pc:sldMkLst>
          <pc:docMk/>
          <pc:sldMk cId="3037228930" sldId="2147469308"/>
        </pc:sldMkLst>
      </pc:sldChg>
      <pc:sldChg chg="del">
        <pc:chgData name="Guohan Lu" userId="75c53681-ce43-4e5d-b10c-0ea57ddfd829" providerId="ADAL" clId="{D8A46624-C63E-4E0A-AFF6-479E07F1F5EC}" dt="2023-05-30T18:20:10.743" v="99" actId="47"/>
        <pc:sldMkLst>
          <pc:docMk/>
          <pc:sldMk cId="1643351013" sldId="2147469310"/>
        </pc:sldMkLst>
      </pc:sldChg>
      <pc:sldChg chg="del">
        <pc:chgData name="Guohan Lu" userId="75c53681-ce43-4e5d-b10c-0ea57ddfd829" providerId="ADAL" clId="{D8A46624-C63E-4E0A-AFF6-479E07F1F5EC}" dt="2023-05-30T18:19:46.776" v="86" actId="47"/>
        <pc:sldMkLst>
          <pc:docMk/>
          <pc:sldMk cId="1878941998" sldId="2147469312"/>
        </pc:sldMkLst>
      </pc:sldChg>
      <pc:sldChg chg="del">
        <pc:chgData name="Guohan Lu" userId="75c53681-ce43-4e5d-b10c-0ea57ddfd829" providerId="ADAL" clId="{D8A46624-C63E-4E0A-AFF6-479E07F1F5EC}" dt="2023-05-30T18:19:41.318" v="82" actId="47"/>
        <pc:sldMkLst>
          <pc:docMk/>
          <pc:sldMk cId="917406224" sldId="2147469313"/>
        </pc:sldMkLst>
      </pc:sldChg>
      <pc:sldChg chg="del">
        <pc:chgData name="Guohan Lu" userId="75c53681-ce43-4e5d-b10c-0ea57ddfd829" providerId="ADAL" clId="{D8A46624-C63E-4E0A-AFF6-479E07F1F5EC}" dt="2023-05-30T18:20:14.147" v="101" actId="47"/>
        <pc:sldMkLst>
          <pc:docMk/>
          <pc:sldMk cId="129458577" sldId="2147469315"/>
        </pc:sldMkLst>
      </pc:sldChg>
      <pc:sldChg chg="del">
        <pc:chgData name="Guohan Lu" userId="75c53681-ce43-4e5d-b10c-0ea57ddfd829" providerId="ADAL" clId="{D8A46624-C63E-4E0A-AFF6-479E07F1F5EC}" dt="2023-05-30T18:19:43.828" v="83" actId="47"/>
        <pc:sldMkLst>
          <pc:docMk/>
          <pc:sldMk cId="3744423448" sldId="2147469316"/>
        </pc:sldMkLst>
      </pc:sldChg>
      <pc:sldChg chg="del">
        <pc:chgData name="Guohan Lu" userId="75c53681-ce43-4e5d-b10c-0ea57ddfd829" providerId="ADAL" clId="{D8A46624-C63E-4E0A-AFF6-479E07F1F5EC}" dt="2023-05-30T18:19:49.113" v="88" actId="47"/>
        <pc:sldMkLst>
          <pc:docMk/>
          <pc:sldMk cId="1246193845" sldId="2147469318"/>
        </pc:sldMkLst>
      </pc:sldChg>
      <pc:sldChg chg="del">
        <pc:chgData name="Guohan Lu" userId="75c53681-ce43-4e5d-b10c-0ea57ddfd829" providerId="ADAL" clId="{D8A46624-C63E-4E0A-AFF6-479E07F1F5EC}" dt="2023-05-30T18:19:49.867" v="89" actId="47"/>
        <pc:sldMkLst>
          <pc:docMk/>
          <pc:sldMk cId="2330170822" sldId="2147469320"/>
        </pc:sldMkLst>
      </pc:sldChg>
      <pc:sldChg chg="del">
        <pc:chgData name="Guohan Lu" userId="75c53681-ce43-4e5d-b10c-0ea57ddfd829" providerId="ADAL" clId="{D8A46624-C63E-4E0A-AFF6-479E07F1F5EC}" dt="2023-05-30T18:19:50.454" v="90" actId="47"/>
        <pc:sldMkLst>
          <pc:docMk/>
          <pc:sldMk cId="1957006300" sldId="2147469321"/>
        </pc:sldMkLst>
      </pc:sldChg>
      <pc:sldChg chg="del">
        <pc:chgData name="Guohan Lu" userId="75c53681-ce43-4e5d-b10c-0ea57ddfd829" providerId="ADAL" clId="{D8A46624-C63E-4E0A-AFF6-479E07F1F5EC}" dt="2023-05-30T18:20:40.297" v="119" actId="47"/>
        <pc:sldMkLst>
          <pc:docMk/>
          <pc:sldMk cId="322713932" sldId="2147469322"/>
        </pc:sldMkLst>
      </pc:sldChg>
      <pc:sldChg chg="del">
        <pc:chgData name="Guohan Lu" userId="75c53681-ce43-4e5d-b10c-0ea57ddfd829" providerId="ADAL" clId="{D8A46624-C63E-4E0A-AFF6-479E07F1F5EC}" dt="2023-05-30T18:20:15.426" v="102" actId="47"/>
        <pc:sldMkLst>
          <pc:docMk/>
          <pc:sldMk cId="1036260590" sldId="2147469323"/>
        </pc:sldMkLst>
      </pc:sldChg>
      <pc:sldChg chg="del">
        <pc:chgData name="Guohan Lu" userId="75c53681-ce43-4e5d-b10c-0ea57ddfd829" providerId="ADAL" clId="{D8A46624-C63E-4E0A-AFF6-479E07F1F5EC}" dt="2023-05-30T18:19:51.308" v="91" actId="47"/>
        <pc:sldMkLst>
          <pc:docMk/>
          <pc:sldMk cId="3150767448" sldId="2147469324"/>
        </pc:sldMkLst>
      </pc:sldChg>
      <pc:sldChg chg="del">
        <pc:chgData name="Guohan Lu" userId="75c53681-ce43-4e5d-b10c-0ea57ddfd829" providerId="ADAL" clId="{D8A46624-C63E-4E0A-AFF6-479E07F1F5EC}" dt="2023-05-30T18:20:04.896" v="95" actId="47"/>
        <pc:sldMkLst>
          <pc:docMk/>
          <pc:sldMk cId="2796408065" sldId="2147469326"/>
        </pc:sldMkLst>
      </pc:sldChg>
      <pc:sldChg chg="del">
        <pc:chgData name="Guohan Lu" userId="75c53681-ce43-4e5d-b10c-0ea57ddfd829" providerId="ADAL" clId="{D8A46624-C63E-4E0A-AFF6-479E07F1F5EC}" dt="2023-05-30T18:19:19.300" v="77" actId="47"/>
        <pc:sldMkLst>
          <pc:docMk/>
          <pc:sldMk cId="1156971092" sldId="2147469329"/>
        </pc:sldMkLst>
      </pc:sldChg>
      <pc:sldChg chg="del">
        <pc:chgData name="Guohan Lu" userId="75c53681-ce43-4e5d-b10c-0ea57ddfd829" providerId="ADAL" clId="{D8A46624-C63E-4E0A-AFF6-479E07F1F5EC}" dt="2023-05-30T18:20:35.089" v="118" actId="47"/>
        <pc:sldMkLst>
          <pc:docMk/>
          <pc:sldMk cId="1254237274" sldId="2147469332"/>
        </pc:sldMkLst>
      </pc:sldChg>
      <pc:sldChg chg="del">
        <pc:chgData name="Guohan Lu" userId="75c53681-ce43-4e5d-b10c-0ea57ddfd829" providerId="ADAL" clId="{D8A46624-C63E-4E0A-AFF6-479E07F1F5EC}" dt="2023-05-30T18:20:29.975" v="116" actId="47"/>
        <pc:sldMkLst>
          <pc:docMk/>
          <pc:sldMk cId="2480229837" sldId="2147469333"/>
        </pc:sldMkLst>
      </pc:sldChg>
      <pc:sldChg chg="del">
        <pc:chgData name="Guohan Lu" userId="75c53681-ce43-4e5d-b10c-0ea57ddfd829" providerId="ADAL" clId="{D8A46624-C63E-4E0A-AFF6-479E07F1F5EC}" dt="2023-05-30T18:19:52.399" v="92" actId="47"/>
        <pc:sldMkLst>
          <pc:docMk/>
          <pc:sldMk cId="2242376658" sldId="2147469334"/>
        </pc:sldMkLst>
      </pc:sldChg>
      <pc:sldChg chg="del">
        <pc:chgData name="Guohan Lu" userId="75c53681-ce43-4e5d-b10c-0ea57ddfd829" providerId="ADAL" clId="{D8A46624-C63E-4E0A-AFF6-479E07F1F5EC}" dt="2023-05-30T18:20:27.800" v="115" actId="47"/>
        <pc:sldMkLst>
          <pc:docMk/>
          <pc:sldMk cId="616740763" sldId="2147469337"/>
        </pc:sldMkLst>
      </pc:sldChg>
      <pc:sldChg chg="modSp mod ord">
        <pc:chgData name="Guohan Lu" userId="75c53681-ce43-4e5d-b10c-0ea57ddfd829" providerId="ADAL" clId="{D8A46624-C63E-4E0A-AFF6-479E07F1F5EC}" dt="2023-05-30T18:27:48.424" v="387" actId="20577"/>
        <pc:sldMkLst>
          <pc:docMk/>
          <pc:sldMk cId="2142582581" sldId="2147469338"/>
        </pc:sldMkLst>
        <pc:spChg chg="mod">
          <ac:chgData name="Guohan Lu" userId="75c53681-ce43-4e5d-b10c-0ea57ddfd829" providerId="ADAL" clId="{D8A46624-C63E-4E0A-AFF6-479E07F1F5EC}" dt="2023-05-30T18:27:48.424" v="387" actId="20577"/>
          <ac:spMkLst>
            <pc:docMk/>
            <pc:sldMk cId="2142582581" sldId="2147469338"/>
            <ac:spMk id="3" creationId="{039CCF59-8746-EDB7-A8B7-27410ECB8CBC}"/>
          </ac:spMkLst>
        </pc:spChg>
      </pc:sldChg>
      <pc:sldChg chg="modSp mod">
        <pc:chgData name="Guohan Lu" userId="75c53681-ce43-4e5d-b10c-0ea57ddfd829" providerId="ADAL" clId="{D8A46624-C63E-4E0A-AFF6-479E07F1F5EC}" dt="2023-05-30T18:28:21.485" v="393" actId="20577"/>
        <pc:sldMkLst>
          <pc:docMk/>
          <pc:sldMk cId="335982195" sldId="2147469339"/>
        </pc:sldMkLst>
        <pc:spChg chg="mod">
          <ac:chgData name="Guohan Lu" userId="75c53681-ce43-4e5d-b10c-0ea57ddfd829" providerId="ADAL" clId="{D8A46624-C63E-4E0A-AFF6-479E07F1F5EC}" dt="2023-05-30T18:28:21.485" v="393" actId="20577"/>
          <ac:spMkLst>
            <pc:docMk/>
            <pc:sldMk cId="335982195" sldId="2147469339"/>
            <ac:spMk id="2" creationId="{9AA9CE8D-2F48-03EB-BB0B-5D71A67C39C6}"/>
          </ac:spMkLst>
        </pc:spChg>
      </pc:sldChg>
      <pc:sldChg chg="modSp mod">
        <pc:chgData name="Guohan Lu" userId="75c53681-ce43-4e5d-b10c-0ea57ddfd829" providerId="ADAL" clId="{D8A46624-C63E-4E0A-AFF6-479E07F1F5EC}" dt="2023-05-30T18:28:25.245" v="399" actId="20577"/>
        <pc:sldMkLst>
          <pc:docMk/>
          <pc:sldMk cId="1487418478" sldId="2147469340"/>
        </pc:sldMkLst>
        <pc:spChg chg="mod">
          <ac:chgData name="Guohan Lu" userId="75c53681-ce43-4e5d-b10c-0ea57ddfd829" providerId="ADAL" clId="{D8A46624-C63E-4E0A-AFF6-479E07F1F5EC}" dt="2023-05-30T18:28:25.245" v="399" actId="20577"/>
          <ac:spMkLst>
            <pc:docMk/>
            <pc:sldMk cId="1487418478" sldId="2147469340"/>
            <ac:spMk id="2" creationId="{7CF38370-F555-BC16-72A2-197681B59F4B}"/>
          </ac:spMkLst>
        </pc:spChg>
        <pc:spChg chg="mod">
          <ac:chgData name="Guohan Lu" userId="75c53681-ce43-4e5d-b10c-0ea57ddfd829" providerId="ADAL" clId="{D8A46624-C63E-4E0A-AFF6-479E07F1F5EC}" dt="2023-05-30T18:21:28.998" v="134" actId="20577"/>
          <ac:spMkLst>
            <pc:docMk/>
            <pc:sldMk cId="1487418478" sldId="2147469340"/>
            <ac:spMk id="8" creationId="{7E58221E-C086-780A-A897-421D504D7CF9}"/>
          </ac:spMkLst>
        </pc:spChg>
      </pc:sldChg>
      <pc:sldChg chg="modSp mod">
        <pc:chgData name="Guohan Lu" userId="75c53681-ce43-4e5d-b10c-0ea57ddfd829" providerId="ADAL" clId="{D8A46624-C63E-4E0A-AFF6-479E07F1F5EC}" dt="2023-05-30T18:28:28.846" v="405" actId="20577"/>
        <pc:sldMkLst>
          <pc:docMk/>
          <pc:sldMk cId="711130129" sldId="2147469341"/>
        </pc:sldMkLst>
        <pc:spChg chg="mod">
          <ac:chgData name="Guohan Lu" userId="75c53681-ce43-4e5d-b10c-0ea57ddfd829" providerId="ADAL" clId="{D8A46624-C63E-4E0A-AFF6-479E07F1F5EC}" dt="2023-05-30T18:28:28.846" v="405" actId="20577"/>
          <ac:spMkLst>
            <pc:docMk/>
            <pc:sldMk cId="711130129" sldId="2147469341"/>
            <ac:spMk id="2" creationId="{EC48FF98-CA24-134B-8FB7-AF8A0A34AA5A}"/>
          </ac:spMkLst>
        </pc:spChg>
      </pc:sldChg>
      <pc:sldChg chg="modSp mod">
        <pc:chgData name="Guohan Lu" userId="75c53681-ce43-4e5d-b10c-0ea57ddfd829" providerId="ADAL" clId="{D8A46624-C63E-4E0A-AFF6-479E07F1F5EC}" dt="2023-05-30T18:28:33.485" v="411" actId="20577"/>
        <pc:sldMkLst>
          <pc:docMk/>
          <pc:sldMk cId="3567246089" sldId="2147469342"/>
        </pc:sldMkLst>
        <pc:spChg chg="mod">
          <ac:chgData name="Guohan Lu" userId="75c53681-ce43-4e5d-b10c-0ea57ddfd829" providerId="ADAL" clId="{D8A46624-C63E-4E0A-AFF6-479E07F1F5EC}" dt="2023-05-30T18:28:33.485" v="411" actId="20577"/>
          <ac:spMkLst>
            <pc:docMk/>
            <pc:sldMk cId="3567246089" sldId="2147469342"/>
            <ac:spMk id="2" creationId="{4AD9BDBE-0CF4-F758-EB87-1F17EE9FB080}"/>
          </ac:spMkLst>
        </pc:spChg>
      </pc:sldChg>
      <pc:sldChg chg="modSp mod">
        <pc:chgData name="Guohan Lu" userId="75c53681-ce43-4e5d-b10c-0ea57ddfd829" providerId="ADAL" clId="{D8A46624-C63E-4E0A-AFF6-479E07F1F5EC}" dt="2023-05-30T18:21:00.090" v="133" actId="20577"/>
        <pc:sldMkLst>
          <pc:docMk/>
          <pc:sldMk cId="947770529" sldId="2147469343"/>
        </pc:sldMkLst>
        <pc:spChg chg="mod">
          <ac:chgData name="Guohan Lu" userId="75c53681-ce43-4e5d-b10c-0ea57ddfd829" providerId="ADAL" clId="{D8A46624-C63E-4E0A-AFF6-479E07F1F5EC}" dt="2023-05-30T18:21:00.090" v="133" actId="20577"/>
          <ac:spMkLst>
            <pc:docMk/>
            <pc:sldMk cId="947770529" sldId="2147469343"/>
            <ac:spMk id="3" creationId="{29A2B086-F803-0063-D5D7-A8FBE2EC35DD}"/>
          </ac:spMkLst>
        </pc:spChg>
      </pc:sldChg>
      <pc:sldChg chg="modSp new mod">
        <pc:chgData name="Guohan Lu" userId="75c53681-ce43-4e5d-b10c-0ea57ddfd829" providerId="ADAL" clId="{D8A46624-C63E-4E0A-AFF6-479E07F1F5EC}" dt="2023-05-30T18:23:48.214" v="352" actId="20577"/>
        <pc:sldMkLst>
          <pc:docMk/>
          <pc:sldMk cId="873486714" sldId="2147469346"/>
        </pc:sldMkLst>
        <pc:spChg chg="mod">
          <ac:chgData name="Guohan Lu" userId="75c53681-ce43-4e5d-b10c-0ea57ddfd829" providerId="ADAL" clId="{D8A46624-C63E-4E0A-AFF6-479E07F1F5EC}" dt="2023-05-30T18:22:32.455" v="174" actId="20577"/>
          <ac:spMkLst>
            <pc:docMk/>
            <pc:sldMk cId="873486714" sldId="2147469346"/>
            <ac:spMk id="2" creationId="{9FF82740-EEF7-C20B-BE6A-8B6827633044}"/>
          </ac:spMkLst>
        </pc:spChg>
        <pc:spChg chg="mod">
          <ac:chgData name="Guohan Lu" userId="75c53681-ce43-4e5d-b10c-0ea57ddfd829" providerId="ADAL" clId="{D8A46624-C63E-4E0A-AFF6-479E07F1F5EC}" dt="2023-05-30T18:23:48.214" v="352" actId="20577"/>
          <ac:spMkLst>
            <pc:docMk/>
            <pc:sldMk cId="873486714" sldId="2147469346"/>
            <ac:spMk id="3" creationId="{F656A637-E77F-02D4-9417-B4CDEB9DD4BF}"/>
          </ac:spMkLst>
        </pc:spChg>
      </pc:sldChg>
      <pc:sldMasterChg chg="del delSldLayout">
        <pc:chgData name="Guohan Lu" userId="75c53681-ce43-4e5d-b10c-0ea57ddfd829" providerId="ADAL" clId="{D8A46624-C63E-4E0A-AFF6-479E07F1F5EC}" dt="2023-05-30T18:20:35.089" v="118" actId="47"/>
        <pc:sldMasterMkLst>
          <pc:docMk/>
          <pc:sldMasterMk cId="735307401" sldId="2147483648"/>
        </pc:sldMasterMkLst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2306836859" sldId="2147483649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3743545754" sldId="2147483650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1274033298" sldId="2147483651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2944093025" sldId="2147483652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99926194" sldId="2147483653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4076521783" sldId="2147483654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1638706941" sldId="2147483655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997339895" sldId="2147483656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3232875648" sldId="2147483657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3114779568" sldId="2147483658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2178277988" sldId="2147483659"/>
          </pc:sldLayoutMkLst>
        </pc:sldLayoutChg>
        <pc:sldLayoutChg chg="del">
          <pc:chgData name="Guohan Lu" userId="75c53681-ce43-4e5d-b10c-0ea57ddfd829" providerId="ADAL" clId="{D8A46624-C63E-4E0A-AFF6-479E07F1F5EC}" dt="2023-05-30T18:20:35.089" v="118" actId="47"/>
          <pc:sldLayoutMkLst>
            <pc:docMk/>
            <pc:sldMasterMk cId="735307401" sldId="2147483648"/>
            <pc:sldLayoutMk cId="3599826940" sldId="2147484774"/>
          </pc:sldLayoutMkLst>
        </pc:sldLayoutChg>
      </pc:sldMasterChg>
      <pc:sldMasterChg chg="delSldLayout">
        <pc:chgData name="Guohan Lu" userId="75c53681-ce43-4e5d-b10c-0ea57ddfd829" providerId="ADAL" clId="{D8A46624-C63E-4E0A-AFF6-479E07F1F5EC}" dt="2023-05-30T18:20:40.297" v="119" actId="47"/>
        <pc:sldMasterMkLst>
          <pc:docMk/>
          <pc:sldMasterMk cId="2267067113" sldId="2147484775"/>
        </pc:sldMasterMkLst>
        <pc:sldLayoutChg chg="del">
          <pc:chgData name="Guohan Lu" userId="75c53681-ce43-4e5d-b10c-0ea57ddfd829" providerId="ADAL" clId="{D8A46624-C63E-4E0A-AFF6-479E07F1F5EC}" dt="2023-05-30T18:20:23.468" v="112" actId="47"/>
          <pc:sldLayoutMkLst>
            <pc:docMk/>
            <pc:sldMasterMk cId="2267067113" sldId="2147484775"/>
            <pc:sldLayoutMk cId="2415050599" sldId="2147483660"/>
          </pc:sldLayoutMkLst>
        </pc:sldLayoutChg>
        <pc:sldLayoutChg chg="del">
          <pc:chgData name="Guohan Lu" userId="75c53681-ce43-4e5d-b10c-0ea57ddfd829" providerId="ADAL" clId="{D8A46624-C63E-4E0A-AFF6-479E07F1F5EC}" dt="2023-05-30T18:20:40.297" v="119" actId="47"/>
          <pc:sldLayoutMkLst>
            <pc:docMk/>
            <pc:sldMasterMk cId="2267067113" sldId="2147484775"/>
            <pc:sldLayoutMk cId="2534905156" sldId="2147483661"/>
          </pc:sldLayoutMkLst>
        </pc:sldLayoutChg>
      </pc:sldMasterChg>
    </pc:docChg>
  </pc:docChgLst>
  <pc:docChgLst>
    <pc:chgData name="Guohan Lu" userId="75c53681-ce43-4e5d-b10c-0ea57ddfd829" providerId="ADAL" clId="{07ED2180-079F-4805-96BE-10E6F6EC98EF}"/>
    <pc:docChg chg="modSld">
      <pc:chgData name="Guohan Lu" userId="75c53681-ce43-4e5d-b10c-0ea57ddfd829" providerId="ADAL" clId="{07ED2180-079F-4805-96BE-10E6F6EC98EF}" dt="2023-05-31T18:45:03.598" v="4" actId="11529"/>
      <pc:docMkLst>
        <pc:docMk/>
      </pc:docMkLst>
      <pc:sldChg chg="addSp mod">
        <pc:chgData name="Guohan Lu" userId="75c53681-ce43-4e5d-b10c-0ea57ddfd829" providerId="ADAL" clId="{07ED2180-079F-4805-96BE-10E6F6EC98EF}" dt="2023-05-31T18:45:03.598" v="4" actId="11529"/>
        <pc:sldMkLst>
          <pc:docMk/>
          <pc:sldMk cId="198101881" sldId="2147469327"/>
        </pc:sldMkLst>
        <pc:spChg chg="add">
          <ac:chgData name="Guohan Lu" userId="75c53681-ce43-4e5d-b10c-0ea57ddfd829" providerId="ADAL" clId="{07ED2180-079F-4805-96BE-10E6F6EC98EF}" dt="2023-05-31T18:44:07.312" v="0" actId="11529"/>
          <ac:spMkLst>
            <pc:docMk/>
            <pc:sldMk cId="198101881" sldId="2147469327"/>
            <ac:spMk id="6" creationId="{2DC425D7-B2F5-CD58-F1AF-CE2655EC81D6}"/>
          </ac:spMkLst>
        </pc:spChg>
        <pc:spChg chg="add">
          <ac:chgData name="Guohan Lu" userId="75c53681-ce43-4e5d-b10c-0ea57ddfd829" providerId="ADAL" clId="{07ED2180-079F-4805-96BE-10E6F6EC98EF}" dt="2023-05-31T18:44:13.309" v="1" actId="11529"/>
          <ac:spMkLst>
            <pc:docMk/>
            <pc:sldMk cId="198101881" sldId="2147469327"/>
            <ac:spMk id="9" creationId="{8267A6F5-8730-0AB6-C52B-039AE6FBAAD7}"/>
          </ac:spMkLst>
        </pc:spChg>
        <pc:spChg chg="add">
          <ac:chgData name="Guohan Lu" userId="75c53681-ce43-4e5d-b10c-0ea57ddfd829" providerId="ADAL" clId="{07ED2180-079F-4805-96BE-10E6F6EC98EF}" dt="2023-05-31T18:44:21.898" v="2" actId="11529"/>
          <ac:spMkLst>
            <pc:docMk/>
            <pc:sldMk cId="198101881" sldId="2147469327"/>
            <ac:spMk id="10" creationId="{1E85A444-7474-9D54-DC85-755A11107C11}"/>
          </ac:spMkLst>
        </pc:spChg>
        <pc:spChg chg="add">
          <ac:chgData name="Guohan Lu" userId="75c53681-ce43-4e5d-b10c-0ea57ddfd829" providerId="ADAL" clId="{07ED2180-079F-4805-96BE-10E6F6EC98EF}" dt="2023-05-31T18:44:35.726" v="3" actId="11529"/>
          <ac:spMkLst>
            <pc:docMk/>
            <pc:sldMk cId="198101881" sldId="2147469327"/>
            <ac:spMk id="11" creationId="{046C644A-A95E-4DF4-77D3-E6C251AA92B7}"/>
          </ac:spMkLst>
        </pc:spChg>
        <pc:spChg chg="add">
          <ac:chgData name="Guohan Lu" userId="75c53681-ce43-4e5d-b10c-0ea57ddfd829" providerId="ADAL" clId="{07ED2180-079F-4805-96BE-10E6F6EC98EF}" dt="2023-05-31T18:45:03.598" v="4" actId="11529"/>
          <ac:spMkLst>
            <pc:docMk/>
            <pc:sldMk cId="198101881" sldId="2147469327"/>
            <ac:spMk id="12" creationId="{AD451B54-9D00-5A47-4654-CDB42551E919}"/>
          </ac:spMkLst>
        </pc:spChg>
      </pc:sldChg>
    </pc:docChg>
  </pc:docChgLst>
  <pc:docChgLst>
    <pc:chgData name="Riff Jiang" userId="b80a6e02-59ff-49fb-a9af-d027271678c3" providerId="ADAL" clId="{8D2E9963-D327-4F70-8862-1216A60DE327}"/>
    <pc:docChg chg="undo custSel addSld delSld modSld sldOrd">
      <pc:chgData name="Riff Jiang" userId="b80a6e02-59ff-49fb-a9af-d027271678c3" providerId="ADAL" clId="{8D2E9963-D327-4F70-8862-1216A60DE327}" dt="2023-08-15T18:13:26.251" v="12843" actId="26606"/>
      <pc:docMkLst>
        <pc:docMk/>
      </pc:docMkLst>
      <pc:sldChg chg="addSp delSp modSp mod setBg addAnim setClrOvrMap">
        <pc:chgData name="Riff Jiang" userId="b80a6e02-59ff-49fb-a9af-d027271678c3" providerId="ADAL" clId="{8D2E9963-D327-4F70-8862-1216A60DE327}" dt="2023-08-15T18:09:16.305" v="12788" actId="26606"/>
        <pc:sldMkLst>
          <pc:docMk/>
          <pc:sldMk cId="4112433518" sldId="256"/>
        </pc:sldMkLst>
        <pc:spChg chg="mod">
          <ac:chgData name="Riff Jiang" userId="b80a6e02-59ff-49fb-a9af-d027271678c3" providerId="ADAL" clId="{8D2E9963-D327-4F70-8862-1216A60DE327}" dt="2023-08-15T18:09:16.305" v="12788" actId="26606"/>
          <ac:spMkLst>
            <pc:docMk/>
            <pc:sldMk cId="4112433518" sldId="256"/>
            <ac:spMk id="2" creationId="{DB168A04-DEE6-347C-9D0D-15835FD4BD5C}"/>
          </ac:spMkLst>
        </pc:spChg>
        <pc:spChg chg="mod">
          <ac:chgData name="Riff Jiang" userId="b80a6e02-59ff-49fb-a9af-d027271678c3" providerId="ADAL" clId="{8D2E9963-D327-4F70-8862-1216A60DE327}" dt="2023-08-15T18:09:16.305" v="12788" actId="26606"/>
          <ac:spMkLst>
            <pc:docMk/>
            <pc:sldMk cId="4112433518" sldId="256"/>
            <ac:spMk id="3" creationId="{A4127672-8DDB-35C3-B6AF-217935EF5A1D}"/>
          </ac:spMkLst>
        </pc:spChg>
        <pc:spChg chg="mod">
          <ac:chgData name="Riff Jiang" userId="b80a6e02-59ff-49fb-a9af-d027271678c3" providerId="ADAL" clId="{8D2E9963-D327-4F70-8862-1216A60DE327}" dt="2023-08-15T18:09:10.400" v="12783" actId="26606"/>
          <ac:spMkLst>
            <pc:docMk/>
            <pc:sldMk cId="4112433518" sldId="256"/>
            <ac:spMk id="4" creationId="{5C042227-E5F1-5C61-7D6F-25B9FAF18512}"/>
          </ac:spMkLst>
        </pc:spChg>
        <pc:spChg chg="add del">
          <ac:chgData name="Riff Jiang" userId="b80a6e02-59ff-49fb-a9af-d027271678c3" providerId="ADAL" clId="{8D2E9963-D327-4F70-8862-1216A60DE327}" dt="2023-08-15T18:09:16.305" v="12788" actId="26606"/>
          <ac:spMkLst>
            <pc:docMk/>
            <pc:sldMk cId="4112433518" sldId="256"/>
            <ac:spMk id="7" creationId="{71B2258F-86CA-4D4D-8270-BC05FCDEBFB3}"/>
          </ac:spMkLst>
        </pc:spChg>
        <pc:spChg chg="add del">
          <ac:chgData name="Riff Jiang" userId="b80a6e02-59ff-49fb-a9af-d027271678c3" providerId="ADAL" clId="{8D2E9963-D327-4F70-8862-1216A60DE327}" dt="2023-08-15T18:08:50.202" v="12782" actId="26606"/>
          <ac:spMkLst>
            <pc:docMk/>
            <pc:sldMk cId="4112433518" sldId="256"/>
            <ac:spMk id="10" creationId="{71B2258F-86CA-4D4D-8270-BC05FCDEBFB3}"/>
          </ac:spMkLst>
        </pc:spChg>
        <pc:spChg chg="add del">
          <ac:chgData name="Riff Jiang" userId="b80a6e02-59ff-49fb-a9af-d027271678c3" providerId="ADAL" clId="{8D2E9963-D327-4F70-8862-1216A60DE327}" dt="2023-08-15T18:09:16.294" v="12787" actId="26606"/>
          <ac:spMkLst>
            <pc:docMk/>
            <pc:sldMk cId="4112433518" sldId="256"/>
            <ac:spMk id="13" creationId="{71B2258F-86CA-4D4D-8270-BC05FCDEBFB3}"/>
          </ac:spMkLst>
        </pc:spChg>
        <pc:spChg chg="add">
          <ac:chgData name="Riff Jiang" userId="b80a6e02-59ff-49fb-a9af-d027271678c3" providerId="ADAL" clId="{8D2E9963-D327-4F70-8862-1216A60DE327}" dt="2023-08-15T18:09:16.305" v="12788" actId="26606"/>
          <ac:spMkLst>
            <pc:docMk/>
            <pc:sldMk cId="4112433518" sldId="256"/>
            <ac:spMk id="15" creationId="{9F6380B4-6A1C-481E-8408-B4E6C75B9B81}"/>
          </ac:spMkLst>
        </pc:spChg>
        <pc:spChg chg="add">
          <ac:chgData name="Riff Jiang" userId="b80a6e02-59ff-49fb-a9af-d027271678c3" providerId="ADAL" clId="{8D2E9963-D327-4F70-8862-1216A60DE327}" dt="2023-08-15T18:09:16.305" v="12788" actId="26606"/>
          <ac:spMkLst>
            <pc:docMk/>
            <pc:sldMk cId="4112433518" sldId="256"/>
            <ac:spMk id="16" creationId="{657F69E0-C4B0-4BEC-A689-4F8D877F05D4}"/>
          </ac:spMkLst>
        </pc:spChg>
        <pc:picChg chg="add del">
          <ac:chgData name="Riff Jiang" userId="b80a6e02-59ff-49fb-a9af-d027271678c3" providerId="ADAL" clId="{8D2E9963-D327-4F70-8862-1216A60DE327}" dt="2023-08-15T18:08:50.202" v="12782" actId="26606"/>
          <ac:picMkLst>
            <pc:docMk/>
            <pc:sldMk cId="4112433518" sldId="256"/>
            <ac:picMk id="6" creationId="{1E027D0F-5A51-A68A-BAAB-83A2EF561082}"/>
          </ac:picMkLst>
        </pc:picChg>
        <pc:picChg chg="add mod">
          <ac:chgData name="Riff Jiang" userId="b80a6e02-59ff-49fb-a9af-d027271678c3" providerId="ADAL" clId="{8D2E9963-D327-4F70-8862-1216A60DE327}" dt="2023-08-15T18:09:16.305" v="12788" actId="26606"/>
          <ac:picMkLst>
            <pc:docMk/>
            <pc:sldMk cId="4112433518" sldId="256"/>
            <ac:picMk id="8" creationId="{1A878B04-982B-E7E5-C5E5-EECE542DB9E2}"/>
          </ac:picMkLst>
        </pc:picChg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1686360136" sldId="2147469304"/>
        </pc:sldMkLst>
      </pc:sldChg>
      <pc:sldChg chg="modSp mod">
        <pc:chgData name="Riff Jiang" userId="b80a6e02-59ff-49fb-a9af-d027271678c3" providerId="ADAL" clId="{8D2E9963-D327-4F70-8862-1216A60DE327}" dt="2023-08-08T05:04:16.447" v="4583" actId="20577"/>
        <pc:sldMkLst>
          <pc:docMk/>
          <pc:sldMk cId="1859118706" sldId="2147469305"/>
        </pc:sldMkLst>
        <pc:spChg chg="mod">
          <ac:chgData name="Riff Jiang" userId="b80a6e02-59ff-49fb-a9af-d027271678c3" providerId="ADAL" clId="{8D2E9963-D327-4F70-8862-1216A60DE327}" dt="2023-08-08T05:04:16.447" v="4583" actId="20577"/>
          <ac:spMkLst>
            <pc:docMk/>
            <pc:sldMk cId="1859118706" sldId="2147469305"/>
            <ac:spMk id="3" creationId="{2950F4DE-00F0-F36A-91F4-BF50CE844819}"/>
          </ac:spMkLst>
        </pc:spChg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361297396" sldId="2147469311"/>
        </pc:sldMkLst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198101881" sldId="2147469327"/>
        </pc:sldMkLst>
      </pc:sldChg>
      <pc:sldChg chg="del">
        <pc:chgData name="Riff Jiang" userId="b80a6e02-59ff-49fb-a9af-d027271678c3" providerId="ADAL" clId="{8D2E9963-D327-4F70-8862-1216A60DE327}" dt="2023-08-08T00:26:46.367" v="133" actId="47"/>
        <pc:sldMkLst>
          <pc:docMk/>
          <pc:sldMk cId="4165554750" sldId="2147469331"/>
        </pc:sldMkLst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2142582581" sldId="2147469338"/>
        </pc:sldMkLst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335982195" sldId="2147469339"/>
        </pc:sldMkLst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1487418478" sldId="2147469340"/>
        </pc:sldMkLst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711130129" sldId="2147469341"/>
        </pc:sldMkLst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3567246089" sldId="2147469342"/>
        </pc:sldMkLst>
      </pc:sldChg>
      <pc:sldChg chg="ord">
        <pc:chgData name="Riff Jiang" userId="b80a6e02-59ff-49fb-a9af-d027271678c3" providerId="ADAL" clId="{8D2E9963-D327-4F70-8862-1216A60DE327}" dt="2023-08-08T01:56:54.164" v="3238"/>
        <pc:sldMkLst>
          <pc:docMk/>
          <pc:sldMk cId="947770529" sldId="2147469343"/>
        </pc:sldMkLst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2933439339" sldId="2147469345"/>
        </pc:sldMkLst>
      </pc:sldChg>
      <pc:sldChg chg="del">
        <pc:chgData name="Riff Jiang" userId="b80a6e02-59ff-49fb-a9af-d027271678c3" providerId="ADAL" clId="{8D2E9963-D327-4F70-8862-1216A60DE327}" dt="2023-08-08T01:57:10.036" v="3239" actId="47"/>
        <pc:sldMkLst>
          <pc:docMk/>
          <pc:sldMk cId="873486714" sldId="2147469346"/>
        </pc:sldMkLst>
      </pc:sldChg>
      <pc:sldChg chg="modSp new mod">
        <pc:chgData name="Riff Jiang" userId="b80a6e02-59ff-49fb-a9af-d027271678c3" providerId="ADAL" clId="{8D2E9963-D327-4F70-8862-1216A60DE327}" dt="2023-08-08T05:06:35.713" v="4673" actId="27636"/>
        <pc:sldMkLst>
          <pc:docMk/>
          <pc:sldMk cId="1210194096" sldId="2147469347"/>
        </pc:sldMkLst>
        <pc:spChg chg="mod">
          <ac:chgData name="Riff Jiang" userId="b80a6e02-59ff-49fb-a9af-d027271678c3" providerId="ADAL" clId="{8D2E9963-D327-4F70-8862-1216A60DE327}" dt="2023-08-08T01:07:52.143" v="952" actId="14100"/>
          <ac:spMkLst>
            <pc:docMk/>
            <pc:sldMk cId="1210194096" sldId="2147469347"/>
            <ac:spMk id="2" creationId="{60097423-0011-F8ED-ECD5-BD62AE67CF42}"/>
          </ac:spMkLst>
        </pc:spChg>
        <pc:spChg chg="mod">
          <ac:chgData name="Riff Jiang" userId="b80a6e02-59ff-49fb-a9af-d027271678c3" providerId="ADAL" clId="{8D2E9963-D327-4F70-8862-1216A60DE327}" dt="2023-08-08T05:06:35.713" v="4673" actId="27636"/>
          <ac:spMkLst>
            <pc:docMk/>
            <pc:sldMk cId="1210194096" sldId="2147469347"/>
            <ac:spMk id="3" creationId="{CD888E93-7FB5-9C5B-EE6C-6B0D0AA252BE}"/>
          </ac:spMkLst>
        </pc:spChg>
      </pc:sldChg>
      <pc:sldChg chg="addSp delSp modSp new mod">
        <pc:chgData name="Riff Jiang" userId="b80a6e02-59ff-49fb-a9af-d027271678c3" providerId="ADAL" clId="{8D2E9963-D327-4F70-8862-1216A60DE327}" dt="2023-08-08T01:12:35.633" v="1138" actId="1076"/>
        <pc:sldMkLst>
          <pc:docMk/>
          <pc:sldMk cId="810663099" sldId="2147469348"/>
        </pc:sldMkLst>
        <pc:spChg chg="mod">
          <ac:chgData name="Riff Jiang" userId="b80a6e02-59ff-49fb-a9af-d027271678c3" providerId="ADAL" clId="{8D2E9963-D327-4F70-8862-1216A60DE327}" dt="2023-08-08T01:08:42.042" v="1044" actId="21"/>
          <ac:spMkLst>
            <pc:docMk/>
            <pc:sldMk cId="810663099" sldId="2147469348"/>
            <ac:spMk id="2" creationId="{85A241A4-C435-E574-475F-CDCA6DE888EF}"/>
          </ac:spMkLst>
        </pc:spChg>
        <pc:spChg chg="add del mod">
          <ac:chgData name="Riff Jiang" userId="b80a6e02-59ff-49fb-a9af-d027271678c3" providerId="ADAL" clId="{8D2E9963-D327-4F70-8862-1216A60DE327}" dt="2023-08-08T01:10:44.617" v="1125" actId="20577"/>
          <ac:spMkLst>
            <pc:docMk/>
            <pc:sldMk cId="810663099" sldId="2147469348"/>
            <ac:spMk id="3" creationId="{407D3F9D-34B7-98CA-64CE-CE7DAC2F8E22}"/>
          </ac:spMkLst>
        </pc:spChg>
        <pc:spChg chg="add del mod">
          <ac:chgData name="Riff Jiang" userId="b80a6e02-59ff-49fb-a9af-d027271678c3" providerId="ADAL" clId="{8D2E9963-D327-4F70-8862-1216A60DE327}" dt="2023-08-08T01:09:38.685" v="1060" actId="21"/>
          <ac:spMkLst>
            <pc:docMk/>
            <pc:sldMk cId="810663099" sldId="2147469348"/>
            <ac:spMk id="5" creationId="{080CC162-F1A5-C0C4-A651-022A2AB3B576}"/>
          </ac:spMkLst>
        </pc:spChg>
        <pc:spChg chg="add del mod">
          <ac:chgData name="Riff Jiang" userId="b80a6e02-59ff-49fb-a9af-d027271678c3" providerId="ADAL" clId="{8D2E9963-D327-4F70-8862-1216A60DE327}" dt="2023-08-08T01:09:42.459" v="1063"/>
          <ac:spMkLst>
            <pc:docMk/>
            <pc:sldMk cId="810663099" sldId="2147469348"/>
            <ac:spMk id="6" creationId="{C9C0EDB9-5AF0-8582-618A-D7B824D682C5}"/>
          </ac:spMkLst>
        </pc:spChg>
        <pc:spChg chg="add mod">
          <ac:chgData name="Riff Jiang" userId="b80a6e02-59ff-49fb-a9af-d027271678c3" providerId="ADAL" clId="{8D2E9963-D327-4F70-8862-1216A60DE327}" dt="2023-08-08T01:10:54.342" v="1129" actId="6549"/>
          <ac:spMkLst>
            <pc:docMk/>
            <pc:sldMk cId="810663099" sldId="2147469348"/>
            <ac:spMk id="8" creationId="{B3DBD383-125C-620F-7F26-DDF6A6A5B9CA}"/>
          </ac:spMkLst>
        </pc:spChg>
        <pc:picChg chg="add del mod">
          <ac:chgData name="Riff Jiang" userId="b80a6e02-59ff-49fb-a9af-d027271678c3" providerId="ADAL" clId="{8D2E9963-D327-4F70-8862-1216A60DE327}" dt="2023-08-08T01:09:42.459" v="1063"/>
          <ac:picMkLst>
            <pc:docMk/>
            <pc:sldMk cId="810663099" sldId="2147469348"/>
            <ac:picMk id="7" creationId="{FBDA5E63-DC30-D785-B1BD-D847F298557B}"/>
          </ac:picMkLst>
        </pc:picChg>
        <pc:picChg chg="add mod">
          <ac:chgData name="Riff Jiang" userId="b80a6e02-59ff-49fb-a9af-d027271678c3" providerId="ADAL" clId="{8D2E9963-D327-4F70-8862-1216A60DE327}" dt="2023-08-08T01:12:32.203" v="1137" actId="1076"/>
          <ac:picMkLst>
            <pc:docMk/>
            <pc:sldMk cId="810663099" sldId="2147469348"/>
            <ac:picMk id="9" creationId="{FF1D0118-8649-60BC-BD29-98A78CF69C1F}"/>
          </ac:picMkLst>
        </pc:picChg>
        <pc:picChg chg="add mod">
          <ac:chgData name="Riff Jiang" userId="b80a6e02-59ff-49fb-a9af-d027271678c3" providerId="ADAL" clId="{8D2E9963-D327-4F70-8862-1216A60DE327}" dt="2023-08-08T01:12:35.633" v="1138" actId="1076"/>
          <ac:picMkLst>
            <pc:docMk/>
            <pc:sldMk cId="810663099" sldId="2147469348"/>
            <ac:picMk id="10" creationId="{503A55B7-A12B-F66E-EF46-409CF9E288BC}"/>
          </ac:picMkLst>
        </pc:picChg>
        <pc:picChg chg="add del mod">
          <ac:chgData name="Riff Jiang" userId="b80a6e02-59ff-49fb-a9af-d027271678c3" providerId="ADAL" clId="{8D2E9963-D327-4F70-8862-1216A60DE327}" dt="2023-08-08T01:09:39.342" v="1061"/>
          <ac:picMkLst>
            <pc:docMk/>
            <pc:sldMk cId="810663099" sldId="2147469348"/>
            <ac:picMk id="1026" creationId="{105D1F59-5247-5E2F-16FB-AD9A77C1793F}"/>
          </ac:picMkLst>
        </pc:picChg>
      </pc:sldChg>
      <pc:sldChg chg="addSp delSp modSp new mod ord setBg">
        <pc:chgData name="Riff Jiang" userId="b80a6e02-59ff-49fb-a9af-d027271678c3" providerId="ADAL" clId="{8D2E9963-D327-4F70-8862-1216A60DE327}" dt="2023-08-15T17:36:12.209" v="12753" actId="403"/>
        <pc:sldMkLst>
          <pc:docMk/>
          <pc:sldMk cId="1669774526" sldId="2147469349"/>
        </pc:sldMkLst>
        <pc:spChg chg="mod">
          <ac:chgData name="Riff Jiang" userId="b80a6e02-59ff-49fb-a9af-d027271678c3" providerId="ADAL" clId="{8D2E9963-D327-4F70-8862-1216A60DE327}" dt="2023-08-08T01:27:22.563" v="1977" actId="26606"/>
          <ac:spMkLst>
            <pc:docMk/>
            <pc:sldMk cId="1669774526" sldId="2147469349"/>
            <ac:spMk id="2" creationId="{1D81B99E-C872-692D-C376-5AF4C2A8FC20}"/>
          </ac:spMkLst>
        </pc:spChg>
        <pc:spChg chg="mod">
          <ac:chgData name="Riff Jiang" userId="b80a6e02-59ff-49fb-a9af-d027271678c3" providerId="ADAL" clId="{8D2E9963-D327-4F70-8862-1216A60DE327}" dt="2023-08-15T17:36:12.209" v="12753" actId="403"/>
          <ac:spMkLst>
            <pc:docMk/>
            <pc:sldMk cId="1669774526" sldId="2147469349"/>
            <ac:spMk id="3" creationId="{25C44FB5-7DB1-0C8D-6193-88DEE4589868}"/>
          </ac:spMkLst>
        </pc:spChg>
        <pc:spChg chg="mod ord">
          <ac:chgData name="Riff Jiang" userId="b80a6e02-59ff-49fb-a9af-d027271678c3" providerId="ADAL" clId="{8D2E9963-D327-4F70-8862-1216A60DE327}" dt="2023-08-15T17:36:00.590" v="12749" actId="26606"/>
          <ac:spMkLst>
            <pc:docMk/>
            <pc:sldMk cId="1669774526" sldId="2147469349"/>
            <ac:spMk id="4" creationId="{2ECC265F-6BF8-7827-C7A6-9B66AEA9D1CB}"/>
          </ac:spMkLst>
        </pc:spChg>
        <pc:spChg chg="add del">
          <ac:chgData name="Riff Jiang" userId="b80a6e02-59ff-49fb-a9af-d027271678c3" providerId="ADAL" clId="{8D2E9963-D327-4F70-8862-1216A60DE327}" dt="2023-08-08T01:27:05.779" v="1974" actId="26606"/>
          <ac:spMkLst>
            <pc:docMk/>
            <pc:sldMk cId="1669774526" sldId="2147469349"/>
            <ac:spMk id="11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01:27:05.779" v="1974" actId="26606"/>
          <ac:spMkLst>
            <pc:docMk/>
            <pc:sldMk cId="1669774526" sldId="2147469349"/>
            <ac:spMk id="13" creationId="{CD8B4F24-440B-49E9-B85D-733523DC064B}"/>
          </ac:spMkLst>
        </pc:spChg>
        <pc:spChg chg="add del">
          <ac:chgData name="Riff Jiang" userId="b80a6e02-59ff-49fb-a9af-d027271678c3" providerId="ADAL" clId="{8D2E9963-D327-4F70-8862-1216A60DE327}" dt="2023-08-15T17:36:00.590" v="12749" actId="26606"/>
          <ac:spMkLst>
            <pc:docMk/>
            <pc:sldMk cId="1669774526" sldId="2147469349"/>
            <ac:spMk id="18" creationId="{7FF47CB7-972F-479F-A36D-9E72D26EC8DA}"/>
          </ac:spMkLst>
        </pc:spChg>
        <pc:spChg chg="add del">
          <ac:chgData name="Riff Jiang" userId="b80a6e02-59ff-49fb-a9af-d027271678c3" providerId="ADAL" clId="{8D2E9963-D327-4F70-8862-1216A60DE327}" dt="2023-08-15T17:36:00.590" v="12749" actId="26606"/>
          <ac:spMkLst>
            <pc:docMk/>
            <pc:sldMk cId="1669774526" sldId="2147469349"/>
            <ac:spMk id="19" creationId="{0D153B68-5844-490D-8E67-F616D6D721CA}"/>
          </ac:spMkLst>
        </pc:spChg>
        <pc:spChg chg="add del">
          <ac:chgData name="Riff Jiang" userId="b80a6e02-59ff-49fb-a9af-d027271678c3" providerId="ADAL" clId="{8D2E9963-D327-4F70-8862-1216A60DE327}" dt="2023-08-15T17:36:00.590" v="12749" actId="26606"/>
          <ac:spMkLst>
            <pc:docMk/>
            <pc:sldMk cId="1669774526" sldId="2147469349"/>
            <ac:spMk id="20" creationId="{9A0D773F-7A7D-4DBB-9DEA-86BB8B8F4BC8}"/>
          </ac:spMkLst>
        </pc:spChg>
        <pc:spChg chg="add">
          <ac:chgData name="Riff Jiang" userId="b80a6e02-59ff-49fb-a9af-d027271678c3" providerId="ADAL" clId="{8D2E9963-D327-4F70-8862-1216A60DE327}" dt="2023-08-15T17:36:00.590" v="12749" actId="26606"/>
          <ac:spMkLst>
            <pc:docMk/>
            <pc:sldMk cId="1669774526" sldId="2147469349"/>
            <ac:spMk id="25" creationId="{7FF47CB7-972F-479F-A36D-9E72D26EC8DA}"/>
          </ac:spMkLst>
        </pc:spChg>
        <pc:spChg chg="add">
          <ac:chgData name="Riff Jiang" userId="b80a6e02-59ff-49fb-a9af-d027271678c3" providerId="ADAL" clId="{8D2E9963-D327-4F70-8862-1216A60DE327}" dt="2023-08-15T17:36:00.590" v="12749" actId="26606"/>
          <ac:spMkLst>
            <pc:docMk/>
            <pc:sldMk cId="1669774526" sldId="2147469349"/>
            <ac:spMk id="27" creationId="{0D153B68-5844-490D-8E67-F616D6D721CA}"/>
          </ac:spMkLst>
        </pc:spChg>
        <pc:spChg chg="add">
          <ac:chgData name="Riff Jiang" userId="b80a6e02-59ff-49fb-a9af-d027271678c3" providerId="ADAL" clId="{8D2E9963-D327-4F70-8862-1216A60DE327}" dt="2023-08-15T17:36:00.590" v="12749" actId="26606"/>
          <ac:spMkLst>
            <pc:docMk/>
            <pc:sldMk cId="1669774526" sldId="2147469349"/>
            <ac:spMk id="29" creationId="{9A0D773F-7A7D-4DBB-9DEA-86BB8B8F4BC8}"/>
          </ac:spMkLst>
        </pc:spChg>
        <pc:grpChg chg="add del">
          <ac:chgData name="Riff Jiang" userId="b80a6e02-59ff-49fb-a9af-d027271678c3" providerId="ADAL" clId="{8D2E9963-D327-4F70-8862-1216A60DE327}" dt="2023-08-08T01:27:22.515" v="1976" actId="26606"/>
          <ac:grpSpMkLst>
            <pc:docMk/>
            <pc:sldMk cId="1669774526" sldId="2147469349"/>
            <ac:grpSpMk id="15" creationId="{1FD67D68-9B83-C338-8342-3348D8F22347}"/>
          </ac:grpSpMkLst>
        </pc:grpChg>
        <pc:picChg chg="add mod">
          <ac:chgData name="Riff Jiang" userId="b80a6e02-59ff-49fb-a9af-d027271678c3" providerId="ADAL" clId="{8D2E9963-D327-4F70-8862-1216A60DE327}" dt="2023-08-15T17:36:00.590" v="12749" actId="26606"/>
          <ac:picMkLst>
            <pc:docMk/>
            <pc:sldMk cId="1669774526" sldId="2147469349"/>
            <ac:picMk id="5" creationId="{BE7B6189-D54F-13D8-C51F-7E955F3B7B10}"/>
          </ac:picMkLst>
        </pc:picChg>
        <pc:picChg chg="add del mod">
          <ac:chgData name="Riff Jiang" userId="b80a6e02-59ff-49fb-a9af-d027271678c3" providerId="ADAL" clId="{8D2E9963-D327-4F70-8862-1216A60DE327}" dt="2023-08-15T17:35:48.885" v="12747" actId="478"/>
          <ac:picMkLst>
            <pc:docMk/>
            <pc:sldMk cId="1669774526" sldId="2147469349"/>
            <ac:picMk id="6" creationId="{13F73838-A685-C6A0-20C2-F10B71A18856}"/>
          </ac:picMkLst>
        </pc:picChg>
      </pc:sldChg>
      <pc:sldChg chg="addSp delSp modSp new mod setBg">
        <pc:chgData name="Riff Jiang" userId="b80a6e02-59ff-49fb-a9af-d027271678c3" providerId="ADAL" clId="{8D2E9963-D327-4F70-8862-1216A60DE327}" dt="2023-08-15T17:36:25.116" v="12754" actId="26606"/>
        <pc:sldMkLst>
          <pc:docMk/>
          <pc:sldMk cId="1110065319" sldId="2147469350"/>
        </pc:sldMkLst>
        <pc:spChg chg="mod">
          <ac:chgData name="Riff Jiang" userId="b80a6e02-59ff-49fb-a9af-d027271678c3" providerId="ADAL" clId="{8D2E9963-D327-4F70-8862-1216A60DE327}" dt="2023-08-15T17:36:25.116" v="12754" actId="26606"/>
          <ac:spMkLst>
            <pc:docMk/>
            <pc:sldMk cId="1110065319" sldId="2147469350"/>
            <ac:spMk id="2" creationId="{7A49D9B7-E329-2511-9168-DA19F2377B8F}"/>
          </ac:spMkLst>
        </pc:spChg>
        <pc:spChg chg="add del mod">
          <ac:chgData name="Riff Jiang" userId="b80a6e02-59ff-49fb-a9af-d027271678c3" providerId="ADAL" clId="{8D2E9963-D327-4F70-8862-1216A60DE327}" dt="2023-08-15T17:36:25.116" v="12754" actId="26606"/>
          <ac:spMkLst>
            <pc:docMk/>
            <pc:sldMk cId="1110065319" sldId="2147469350"/>
            <ac:spMk id="3" creationId="{1EAC5DC8-45DB-D3F7-4114-73E2A21A0D8D}"/>
          </ac:spMkLst>
        </pc:spChg>
        <pc:spChg chg="mod ord">
          <ac:chgData name="Riff Jiang" userId="b80a6e02-59ff-49fb-a9af-d027271678c3" providerId="ADAL" clId="{8D2E9963-D327-4F70-8862-1216A60DE327}" dt="2023-08-15T17:36:25.116" v="12754" actId="26606"/>
          <ac:spMkLst>
            <pc:docMk/>
            <pc:sldMk cId="1110065319" sldId="2147469350"/>
            <ac:spMk id="4" creationId="{61E12BF4-C3FE-D3BC-18DE-A0BCF33E3562}"/>
          </ac:spMkLst>
        </pc:spChg>
        <pc:spChg chg="add del">
          <ac:chgData name="Riff Jiang" userId="b80a6e02-59ff-49fb-a9af-d027271678c3" providerId="ADAL" clId="{8D2E9963-D327-4F70-8862-1216A60DE327}" dt="2023-08-15T17:34:08.866" v="12738" actId="26606"/>
          <ac:spMkLst>
            <pc:docMk/>
            <pc:sldMk cId="1110065319" sldId="2147469350"/>
            <ac:spMk id="13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15T17:34:08.866" v="12738" actId="26606"/>
          <ac:spMkLst>
            <pc:docMk/>
            <pc:sldMk cId="1110065319" sldId="2147469350"/>
            <ac:spMk id="15" creationId="{CD8B4F24-440B-49E9-B85D-733523DC064B}"/>
          </ac:spMkLst>
        </pc:spChg>
        <pc:spChg chg="add del">
          <ac:chgData name="Riff Jiang" userId="b80a6e02-59ff-49fb-a9af-d027271678c3" providerId="ADAL" clId="{8D2E9963-D327-4F70-8862-1216A60DE327}" dt="2023-08-15T17:36:25.116" v="12754" actId="26606"/>
          <ac:spMkLst>
            <pc:docMk/>
            <pc:sldMk cId="1110065319" sldId="2147469350"/>
            <ac:spMk id="20" creationId="{69D47016-023F-44BD-981C-50E7A10A6609}"/>
          </ac:spMkLst>
        </pc:spChg>
        <pc:spChg chg="add del">
          <ac:chgData name="Riff Jiang" userId="b80a6e02-59ff-49fb-a9af-d027271678c3" providerId="ADAL" clId="{8D2E9963-D327-4F70-8862-1216A60DE327}" dt="2023-08-15T17:36:25.116" v="12754" actId="26606"/>
          <ac:spMkLst>
            <pc:docMk/>
            <pc:sldMk cId="1110065319" sldId="2147469350"/>
            <ac:spMk id="22" creationId="{6D8B37B0-0682-433E-BC8D-498C04ABD9A7}"/>
          </ac:spMkLst>
        </pc:spChg>
        <pc:spChg chg="add">
          <ac:chgData name="Riff Jiang" userId="b80a6e02-59ff-49fb-a9af-d027271678c3" providerId="ADAL" clId="{8D2E9963-D327-4F70-8862-1216A60DE327}" dt="2023-08-15T17:36:25.116" v="12754" actId="26606"/>
          <ac:spMkLst>
            <pc:docMk/>
            <pc:sldMk cId="1110065319" sldId="2147469350"/>
            <ac:spMk id="27" creationId="{979E27D9-03C7-44E2-9FF8-15D0C8506AF7}"/>
          </ac:spMkLst>
        </pc:spChg>
        <pc:spChg chg="add">
          <ac:chgData name="Riff Jiang" userId="b80a6e02-59ff-49fb-a9af-d027271678c3" providerId="ADAL" clId="{8D2E9963-D327-4F70-8862-1216A60DE327}" dt="2023-08-15T17:36:25.116" v="12754" actId="26606"/>
          <ac:spMkLst>
            <pc:docMk/>
            <pc:sldMk cId="1110065319" sldId="2147469350"/>
            <ac:spMk id="29" creationId="{EEBF1590-3B36-48EE-A89D-3B6F3CB256AB}"/>
          </ac:spMkLst>
        </pc:spChg>
        <pc:spChg chg="add">
          <ac:chgData name="Riff Jiang" userId="b80a6e02-59ff-49fb-a9af-d027271678c3" providerId="ADAL" clId="{8D2E9963-D327-4F70-8862-1216A60DE327}" dt="2023-08-15T17:36:25.116" v="12754" actId="26606"/>
          <ac:spMkLst>
            <pc:docMk/>
            <pc:sldMk cId="1110065319" sldId="2147469350"/>
            <ac:spMk id="31" creationId="{AC8F6C8C-AB5A-4548-942D-E3FD40ACBC49}"/>
          </ac:spMkLst>
        </pc:spChg>
        <pc:picChg chg="add del mod ord">
          <ac:chgData name="Riff Jiang" userId="b80a6e02-59ff-49fb-a9af-d027271678c3" providerId="ADAL" clId="{8D2E9963-D327-4F70-8862-1216A60DE327}" dt="2023-08-08T01:18:35.669" v="1290" actId="22"/>
          <ac:picMkLst>
            <pc:docMk/>
            <pc:sldMk cId="1110065319" sldId="2147469350"/>
            <ac:picMk id="6" creationId="{4E13E16E-17F7-A6D3-388E-008554FCD04B}"/>
          </ac:picMkLst>
        </pc:picChg>
        <pc:picChg chg="add mod ord">
          <ac:chgData name="Riff Jiang" userId="b80a6e02-59ff-49fb-a9af-d027271678c3" providerId="ADAL" clId="{8D2E9963-D327-4F70-8862-1216A60DE327}" dt="2023-08-15T17:36:25.116" v="12754" actId="26606"/>
          <ac:picMkLst>
            <pc:docMk/>
            <pc:sldMk cId="1110065319" sldId="2147469350"/>
            <ac:picMk id="6" creationId="{AC67D376-EF36-CAFB-28C7-CAEABABD41DA}"/>
          </ac:picMkLst>
        </pc:picChg>
        <pc:picChg chg="add del mod">
          <ac:chgData name="Riff Jiang" userId="b80a6e02-59ff-49fb-a9af-d027271678c3" providerId="ADAL" clId="{8D2E9963-D327-4F70-8862-1216A60DE327}" dt="2023-08-15T17:32:27.522" v="12735" actId="478"/>
          <ac:picMkLst>
            <pc:docMk/>
            <pc:sldMk cId="1110065319" sldId="2147469350"/>
            <ac:picMk id="8" creationId="{C618DD85-B1BB-7CBE-4F5A-AE452305A67A}"/>
          </ac:picMkLst>
        </pc:picChg>
        <pc:picChg chg="add del mod">
          <ac:chgData name="Riff Jiang" userId="b80a6e02-59ff-49fb-a9af-d027271678c3" providerId="ADAL" clId="{8D2E9963-D327-4F70-8862-1216A60DE327}" dt="2023-08-15T17:35:45.955" v="12746" actId="21"/>
          <ac:picMkLst>
            <pc:docMk/>
            <pc:sldMk cId="1110065319" sldId="2147469350"/>
            <ac:picMk id="9" creationId="{FBA2DDD1-7C05-1180-9012-E0AD49F78326}"/>
          </ac:picMkLst>
        </pc:picChg>
      </pc:sldChg>
      <pc:sldChg chg="addSp delSp modSp new mod ord">
        <pc:chgData name="Riff Jiang" userId="b80a6e02-59ff-49fb-a9af-d027271678c3" providerId="ADAL" clId="{8D2E9963-D327-4F70-8862-1216A60DE327}" dt="2023-08-08T01:31:19.546" v="2215" actId="20577"/>
        <pc:sldMkLst>
          <pc:docMk/>
          <pc:sldMk cId="586145488" sldId="2147469351"/>
        </pc:sldMkLst>
        <pc:spChg chg="mod">
          <ac:chgData name="Riff Jiang" userId="b80a6e02-59ff-49fb-a9af-d027271678c3" providerId="ADAL" clId="{8D2E9963-D327-4F70-8862-1216A60DE327}" dt="2023-08-08T01:31:19.546" v="2215" actId="20577"/>
          <ac:spMkLst>
            <pc:docMk/>
            <pc:sldMk cId="586145488" sldId="2147469351"/>
            <ac:spMk id="2" creationId="{4A2BC604-C6A2-1CD1-3303-7933905D3FE4}"/>
          </ac:spMkLst>
        </pc:spChg>
        <pc:spChg chg="del">
          <ac:chgData name="Riff Jiang" userId="b80a6e02-59ff-49fb-a9af-d027271678c3" providerId="ADAL" clId="{8D2E9963-D327-4F70-8862-1216A60DE327}" dt="2023-08-08T01:31:06.993" v="2200" actId="478"/>
          <ac:spMkLst>
            <pc:docMk/>
            <pc:sldMk cId="586145488" sldId="2147469351"/>
            <ac:spMk id="3" creationId="{E592572A-CC9D-995B-7A52-23B8861AFA64}"/>
          </ac:spMkLst>
        </pc:spChg>
        <pc:picChg chg="add mod">
          <ac:chgData name="Riff Jiang" userId="b80a6e02-59ff-49fb-a9af-d027271678c3" providerId="ADAL" clId="{8D2E9963-D327-4F70-8862-1216A60DE327}" dt="2023-08-08T01:31:11.128" v="2201" actId="1076"/>
          <ac:picMkLst>
            <pc:docMk/>
            <pc:sldMk cId="586145488" sldId="2147469351"/>
            <ac:picMk id="5" creationId="{BEEDAF2A-E57E-DE7A-23F0-3CF88DFC509D}"/>
          </ac:picMkLst>
        </pc:picChg>
        <pc:picChg chg="add mod">
          <ac:chgData name="Riff Jiang" userId="b80a6e02-59ff-49fb-a9af-d027271678c3" providerId="ADAL" clId="{8D2E9963-D327-4F70-8862-1216A60DE327}" dt="2023-08-08T01:31:15.342" v="2202" actId="1076"/>
          <ac:picMkLst>
            <pc:docMk/>
            <pc:sldMk cId="586145488" sldId="2147469351"/>
            <ac:picMk id="6" creationId="{00530B26-FC87-2399-FCED-C3B2B7C749C8}"/>
          </ac:picMkLst>
        </pc:picChg>
      </pc:sldChg>
      <pc:sldChg chg="addSp delSp modSp new mod ord setBg">
        <pc:chgData name="Riff Jiang" userId="b80a6e02-59ff-49fb-a9af-d027271678c3" providerId="ADAL" clId="{8D2E9963-D327-4F70-8862-1216A60DE327}" dt="2023-08-15T18:13:26.251" v="12843" actId="26606"/>
        <pc:sldMkLst>
          <pc:docMk/>
          <pc:sldMk cId="4283768645" sldId="2147469352"/>
        </pc:sldMkLst>
        <pc:spChg chg="mod">
          <ac:chgData name="Riff Jiang" userId="b80a6e02-59ff-49fb-a9af-d027271678c3" providerId="ADAL" clId="{8D2E9963-D327-4F70-8862-1216A60DE327}" dt="2023-08-15T18:13:26.251" v="12843" actId="26606"/>
          <ac:spMkLst>
            <pc:docMk/>
            <pc:sldMk cId="4283768645" sldId="2147469352"/>
            <ac:spMk id="2" creationId="{74499B2D-949C-B456-5A5C-3AA532829023}"/>
          </ac:spMkLst>
        </pc:spChg>
        <pc:spChg chg="mod">
          <ac:chgData name="Riff Jiang" userId="b80a6e02-59ff-49fb-a9af-d027271678c3" providerId="ADAL" clId="{8D2E9963-D327-4F70-8862-1216A60DE327}" dt="2023-08-15T18:13:26.251" v="12843" actId="26606"/>
          <ac:spMkLst>
            <pc:docMk/>
            <pc:sldMk cId="4283768645" sldId="2147469352"/>
            <ac:spMk id="3" creationId="{3636A943-37FA-5E8C-4620-95421B979E79}"/>
          </ac:spMkLst>
        </pc:spChg>
        <pc:spChg chg="mod">
          <ac:chgData name="Riff Jiang" userId="b80a6e02-59ff-49fb-a9af-d027271678c3" providerId="ADAL" clId="{8D2E9963-D327-4F70-8862-1216A60DE327}" dt="2023-08-15T18:13:26.251" v="12843" actId="26606"/>
          <ac:spMkLst>
            <pc:docMk/>
            <pc:sldMk cId="4283768645" sldId="2147469352"/>
            <ac:spMk id="4" creationId="{0AA22223-A3C8-6117-7192-496C964BB447}"/>
          </ac:spMkLst>
        </pc:spChg>
        <pc:spChg chg="add del">
          <ac:chgData name="Riff Jiang" userId="b80a6e02-59ff-49fb-a9af-d027271678c3" providerId="ADAL" clId="{8D2E9963-D327-4F70-8862-1216A60DE327}" dt="2023-08-15T18:13:20.301" v="12838" actId="26606"/>
          <ac:spMkLst>
            <pc:docMk/>
            <pc:sldMk cId="4283768645" sldId="2147469352"/>
            <ac:spMk id="10" creationId="{4D4677D2-D5AC-4CF9-9EED-2B89D0A1C212}"/>
          </ac:spMkLst>
        </pc:spChg>
        <pc:spChg chg="add del">
          <ac:chgData name="Riff Jiang" userId="b80a6e02-59ff-49fb-a9af-d027271678c3" providerId="ADAL" clId="{8D2E9963-D327-4F70-8862-1216A60DE327}" dt="2023-08-15T18:13:20.301" v="12838" actId="26606"/>
          <ac:spMkLst>
            <pc:docMk/>
            <pc:sldMk cId="4283768645" sldId="2147469352"/>
            <ac:spMk id="12" creationId="{C6D54F7E-825A-4BBA-815F-35CCA8B97786}"/>
          </ac:spMkLst>
        </pc:spChg>
        <pc:spChg chg="add del">
          <ac:chgData name="Riff Jiang" userId="b80a6e02-59ff-49fb-a9af-d027271678c3" providerId="ADAL" clId="{8D2E9963-D327-4F70-8862-1216A60DE327}" dt="2023-08-15T18:13:21.811" v="12840" actId="26606"/>
          <ac:spMkLst>
            <pc:docMk/>
            <pc:sldMk cId="4283768645" sldId="2147469352"/>
            <ac:spMk id="15" creationId="{464EC53C-35C4-4E84-AFE2-A7D081852617}"/>
          </ac:spMkLst>
        </pc:spChg>
        <pc:spChg chg="add del">
          <ac:chgData name="Riff Jiang" userId="b80a6e02-59ff-49fb-a9af-d027271678c3" providerId="ADAL" clId="{8D2E9963-D327-4F70-8862-1216A60DE327}" dt="2023-08-15T18:13:21.811" v="12840" actId="26606"/>
          <ac:spMkLst>
            <pc:docMk/>
            <pc:sldMk cId="4283768645" sldId="2147469352"/>
            <ac:spMk id="16" creationId="{C5CB530E-515E-412C-9DF1-5F8FFBD6F383}"/>
          </ac:spMkLst>
        </pc:spChg>
        <pc:spChg chg="add del">
          <ac:chgData name="Riff Jiang" userId="b80a6e02-59ff-49fb-a9af-d027271678c3" providerId="ADAL" clId="{8D2E9963-D327-4F70-8862-1216A60DE327}" dt="2023-08-15T18:13:21.811" v="12840" actId="26606"/>
          <ac:spMkLst>
            <pc:docMk/>
            <pc:sldMk cId="4283768645" sldId="2147469352"/>
            <ac:spMk id="17" creationId="{9A3F5928-D955-456A-97B5-AA390B8CE9D5}"/>
          </ac:spMkLst>
        </pc:spChg>
        <pc:spChg chg="add del">
          <ac:chgData name="Riff Jiang" userId="b80a6e02-59ff-49fb-a9af-d027271678c3" providerId="ADAL" clId="{8D2E9963-D327-4F70-8862-1216A60DE327}" dt="2023-08-15T18:13:21.811" v="12840" actId="26606"/>
          <ac:spMkLst>
            <pc:docMk/>
            <pc:sldMk cId="4283768645" sldId="2147469352"/>
            <ac:spMk id="18" creationId="{712D4376-A578-4FF1-94FC-245E7A6A489F}"/>
          </ac:spMkLst>
        </pc:spChg>
        <pc:spChg chg="add del">
          <ac:chgData name="Riff Jiang" userId="b80a6e02-59ff-49fb-a9af-d027271678c3" providerId="ADAL" clId="{8D2E9963-D327-4F70-8862-1216A60DE327}" dt="2023-08-15T18:13:21.811" v="12840" actId="26606"/>
          <ac:spMkLst>
            <pc:docMk/>
            <pc:sldMk cId="4283768645" sldId="2147469352"/>
            <ac:spMk id="20" creationId="{AEA7509D-F04F-40CB-A0B3-EEF16499CC9F}"/>
          </ac:spMkLst>
        </pc:spChg>
        <pc:spChg chg="add del">
          <ac:chgData name="Riff Jiang" userId="b80a6e02-59ff-49fb-a9af-d027271678c3" providerId="ADAL" clId="{8D2E9963-D327-4F70-8862-1216A60DE327}" dt="2023-08-15T18:13:26.241" v="12842" actId="26606"/>
          <ac:spMkLst>
            <pc:docMk/>
            <pc:sldMk cId="4283768645" sldId="2147469352"/>
            <ac:spMk id="22" creationId="{F609FF9A-4FCE-468E-A86A-C9AB525EAE71}"/>
          </ac:spMkLst>
        </pc:spChg>
        <pc:spChg chg="add del">
          <ac:chgData name="Riff Jiang" userId="b80a6e02-59ff-49fb-a9af-d027271678c3" providerId="ADAL" clId="{8D2E9963-D327-4F70-8862-1216A60DE327}" dt="2023-08-15T18:13:26.241" v="12842" actId="26606"/>
          <ac:spMkLst>
            <pc:docMk/>
            <pc:sldMk cId="4283768645" sldId="2147469352"/>
            <ac:spMk id="23" creationId="{021E12D4-3A88-428D-8E5E-AF1AFD923D63}"/>
          </ac:spMkLst>
        </pc:spChg>
        <pc:spChg chg="add">
          <ac:chgData name="Riff Jiang" userId="b80a6e02-59ff-49fb-a9af-d027271678c3" providerId="ADAL" clId="{8D2E9963-D327-4F70-8862-1216A60DE327}" dt="2023-08-15T18:13:26.251" v="12843" actId="26606"/>
          <ac:spMkLst>
            <pc:docMk/>
            <pc:sldMk cId="4283768645" sldId="2147469352"/>
            <ac:spMk id="26" creationId="{0E91F5CA-B392-444C-88E3-BF5BAAEBDEB0}"/>
          </ac:spMkLst>
        </pc:spChg>
        <pc:spChg chg="add">
          <ac:chgData name="Riff Jiang" userId="b80a6e02-59ff-49fb-a9af-d027271678c3" providerId="ADAL" clId="{8D2E9963-D327-4F70-8862-1216A60DE327}" dt="2023-08-15T18:13:26.251" v="12843" actId="26606"/>
          <ac:spMkLst>
            <pc:docMk/>
            <pc:sldMk cId="4283768645" sldId="2147469352"/>
            <ac:spMk id="27" creationId="{0459807F-B6FA-44D3-9A53-C55B6B56884A}"/>
          </ac:spMkLst>
        </pc:spChg>
        <pc:picChg chg="add del">
          <ac:chgData name="Riff Jiang" userId="b80a6e02-59ff-49fb-a9af-d027271678c3" providerId="ADAL" clId="{8D2E9963-D327-4F70-8862-1216A60DE327}" dt="2023-08-15T18:13:20.301" v="12838" actId="26606"/>
          <ac:picMkLst>
            <pc:docMk/>
            <pc:sldMk cId="4283768645" sldId="2147469352"/>
            <ac:picMk id="6" creationId="{18733BD0-78CE-499E-AB25-A68C13E7BE87}"/>
          </ac:picMkLst>
        </pc:picChg>
        <pc:picChg chg="add del">
          <ac:chgData name="Riff Jiang" userId="b80a6e02-59ff-49fb-a9af-d027271678c3" providerId="ADAL" clId="{8D2E9963-D327-4F70-8862-1216A60DE327}" dt="2023-08-15T18:13:21.811" v="12840" actId="26606"/>
          <ac:picMkLst>
            <pc:docMk/>
            <pc:sldMk cId="4283768645" sldId="2147469352"/>
            <ac:picMk id="19" creationId="{C64D5C4D-99FB-9A2E-38EC-FD84D9FCF7B3}"/>
          </ac:picMkLst>
        </pc:picChg>
        <pc:picChg chg="add del">
          <ac:chgData name="Riff Jiang" userId="b80a6e02-59ff-49fb-a9af-d027271678c3" providerId="ADAL" clId="{8D2E9963-D327-4F70-8862-1216A60DE327}" dt="2023-08-15T18:13:26.241" v="12842" actId="26606"/>
          <ac:picMkLst>
            <pc:docMk/>
            <pc:sldMk cId="4283768645" sldId="2147469352"/>
            <ac:picMk id="24" creationId="{4ADF9905-A9C8-78A4-F116-4C374EEB9F1A}"/>
          </ac:picMkLst>
        </pc:picChg>
        <pc:picChg chg="add">
          <ac:chgData name="Riff Jiang" userId="b80a6e02-59ff-49fb-a9af-d027271678c3" providerId="ADAL" clId="{8D2E9963-D327-4F70-8862-1216A60DE327}" dt="2023-08-15T18:13:26.251" v="12843" actId="26606"/>
          <ac:picMkLst>
            <pc:docMk/>
            <pc:sldMk cId="4283768645" sldId="2147469352"/>
            <ac:picMk id="28" creationId="{08ED660B-4E66-5963-7E02-38BBDD9ADD1C}"/>
          </ac:picMkLst>
        </pc:picChg>
        <pc:cxnChg chg="add del">
          <ac:chgData name="Riff Jiang" userId="b80a6e02-59ff-49fb-a9af-d027271678c3" providerId="ADAL" clId="{8D2E9963-D327-4F70-8862-1216A60DE327}" dt="2023-08-15T18:13:21.811" v="12840" actId="26606"/>
          <ac:cxnSpMkLst>
            <pc:docMk/>
            <pc:sldMk cId="4283768645" sldId="2147469352"/>
            <ac:cxnSpMk id="14" creationId="{56020367-4FD5-4596-8E10-C5F095CD8DBF}"/>
          </ac:cxnSpMkLst>
        </pc:cxnChg>
      </pc:sldChg>
      <pc:sldChg chg="addSp delSp modSp new mod setBg modClrScheme chgLayout">
        <pc:chgData name="Riff Jiang" userId="b80a6e02-59ff-49fb-a9af-d027271678c3" providerId="ADAL" clId="{8D2E9963-D327-4F70-8862-1216A60DE327}" dt="2023-08-15T18:12:14.985" v="12826" actId="26606"/>
        <pc:sldMkLst>
          <pc:docMk/>
          <pc:sldMk cId="2404548801" sldId="2147469353"/>
        </pc:sldMkLst>
        <pc:spChg chg="del mod ord">
          <ac:chgData name="Riff Jiang" userId="b80a6e02-59ff-49fb-a9af-d027271678c3" providerId="ADAL" clId="{8D2E9963-D327-4F70-8862-1216A60DE327}" dt="2023-08-08T01:32:18.438" v="2217" actId="700"/>
          <ac:spMkLst>
            <pc:docMk/>
            <pc:sldMk cId="2404548801" sldId="2147469353"/>
            <ac:spMk id="2" creationId="{3481B34D-94CE-838A-E608-90B4BA3AE578}"/>
          </ac:spMkLst>
        </pc:spChg>
        <pc:spChg chg="del mod ord">
          <ac:chgData name="Riff Jiang" userId="b80a6e02-59ff-49fb-a9af-d027271678c3" providerId="ADAL" clId="{8D2E9963-D327-4F70-8862-1216A60DE327}" dt="2023-08-08T01:32:18.438" v="2217" actId="700"/>
          <ac:spMkLst>
            <pc:docMk/>
            <pc:sldMk cId="2404548801" sldId="2147469353"/>
            <ac:spMk id="3" creationId="{80CB9459-3262-EB33-9789-710F845D97B3}"/>
          </ac:spMkLst>
        </pc:spChg>
        <pc:spChg chg="mod ord">
          <ac:chgData name="Riff Jiang" userId="b80a6e02-59ff-49fb-a9af-d027271678c3" providerId="ADAL" clId="{8D2E9963-D327-4F70-8862-1216A60DE327}" dt="2023-08-15T18:12:14.985" v="12826" actId="26606"/>
          <ac:spMkLst>
            <pc:docMk/>
            <pc:sldMk cId="2404548801" sldId="2147469353"/>
            <ac:spMk id="4" creationId="{65706BA6-D0EF-3D85-B485-9A24B795D1B1}"/>
          </ac:spMkLst>
        </pc:spChg>
        <pc:spChg chg="add mod ord">
          <ac:chgData name="Riff Jiang" userId="b80a6e02-59ff-49fb-a9af-d027271678c3" providerId="ADAL" clId="{8D2E9963-D327-4F70-8862-1216A60DE327}" dt="2023-08-15T18:12:14.985" v="12826" actId="26606"/>
          <ac:spMkLst>
            <pc:docMk/>
            <pc:sldMk cId="2404548801" sldId="2147469353"/>
            <ac:spMk id="5" creationId="{7740903F-47F5-589F-8B4F-87BAC76916F7}"/>
          </ac:spMkLst>
        </pc:spChg>
        <pc:spChg chg="add mod ord">
          <ac:chgData name="Riff Jiang" userId="b80a6e02-59ff-49fb-a9af-d027271678c3" providerId="ADAL" clId="{8D2E9963-D327-4F70-8862-1216A60DE327}" dt="2023-08-15T18:12:14.985" v="12826" actId="26606"/>
          <ac:spMkLst>
            <pc:docMk/>
            <pc:sldMk cId="2404548801" sldId="2147469353"/>
            <ac:spMk id="6" creationId="{124A25FE-609F-DBC3-5929-829B06183023}"/>
          </ac:spMkLst>
        </pc:spChg>
        <pc:spChg chg="add del">
          <ac:chgData name="Riff Jiang" userId="b80a6e02-59ff-49fb-a9af-d027271678c3" providerId="ADAL" clId="{8D2E9963-D327-4F70-8862-1216A60DE327}" dt="2023-08-15T18:12:14.985" v="12826" actId="26606"/>
          <ac:spMkLst>
            <pc:docMk/>
            <pc:sldMk cId="2404548801" sldId="2147469353"/>
            <ac:spMk id="12" creationId="{32E62931-8EB4-42BB-BAAB-D8757BE66D8E}"/>
          </ac:spMkLst>
        </pc:spChg>
        <pc:spChg chg="add">
          <ac:chgData name="Riff Jiang" userId="b80a6e02-59ff-49fb-a9af-d027271678c3" providerId="ADAL" clId="{8D2E9963-D327-4F70-8862-1216A60DE327}" dt="2023-08-15T18:12:14.985" v="12826" actId="26606"/>
          <ac:spMkLst>
            <pc:docMk/>
            <pc:sldMk cId="2404548801" sldId="2147469353"/>
            <ac:spMk id="17" creationId="{0E91F5CA-B392-444C-88E3-BF5BAAEBDEB0}"/>
          </ac:spMkLst>
        </pc:spChg>
        <pc:spChg chg="add">
          <ac:chgData name="Riff Jiang" userId="b80a6e02-59ff-49fb-a9af-d027271678c3" providerId="ADAL" clId="{8D2E9963-D327-4F70-8862-1216A60DE327}" dt="2023-08-15T18:12:14.985" v="12826" actId="26606"/>
          <ac:spMkLst>
            <pc:docMk/>
            <pc:sldMk cId="2404548801" sldId="2147469353"/>
            <ac:spMk id="19" creationId="{0459807F-B6FA-44D3-9A53-C55B6B56884A}"/>
          </ac:spMkLst>
        </pc:spChg>
        <pc:picChg chg="add mod">
          <ac:chgData name="Riff Jiang" userId="b80a6e02-59ff-49fb-a9af-d027271678c3" providerId="ADAL" clId="{8D2E9963-D327-4F70-8862-1216A60DE327}" dt="2023-08-15T18:12:14.985" v="12826" actId="26606"/>
          <ac:picMkLst>
            <pc:docMk/>
            <pc:sldMk cId="2404548801" sldId="2147469353"/>
            <ac:picMk id="8" creationId="{66BFBDFA-3E51-5AE9-E41E-2C5AB8626F59}"/>
          </ac:picMkLst>
        </pc:picChg>
      </pc:sldChg>
      <pc:sldChg chg="addSp delSp modSp new mod setBg modClrScheme setClrOvrMap chgLayout">
        <pc:chgData name="Riff Jiang" userId="b80a6e02-59ff-49fb-a9af-d027271678c3" providerId="ADAL" clId="{8D2E9963-D327-4F70-8862-1216A60DE327}" dt="2023-08-15T18:12:34.505" v="12829" actId="26606"/>
        <pc:sldMkLst>
          <pc:docMk/>
          <pc:sldMk cId="995874513" sldId="2147469354"/>
        </pc:sldMkLst>
        <pc:spChg chg="del mod ord">
          <ac:chgData name="Riff Jiang" userId="b80a6e02-59ff-49fb-a9af-d027271678c3" providerId="ADAL" clId="{8D2E9963-D327-4F70-8862-1216A60DE327}" dt="2023-08-08T01:32:44.642" v="2246" actId="700"/>
          <ac:spMkLst>
            <pc:docMk/>
            <pc:sldMk cId="995874513" sldId="2147469354"/>
            <ac:spMk id="2" creationId="{3763751E-B31F-B5A5-8D86-4A493AEB7F3B}"/>
          </ac:spMkLst>
        </pc:spChg>
        <pc:spChg chg="del mod ord">
          <ac:chgData name="Riff Jiang" userId="b80a6e02-59ff-49fb-a9af-d027271678c3" providerId="ADAL" clId="{8D2E9963-D327-4F70-8862-1216A60DE327}" dt="2023-08-08T01:32:44.642" v="2246" actId="700"/>
          <ac:spMkLst>
            <pc:docMk/>
            <pc:sldMk cId="995874513" sldId="2147469354"/>
            <ac:spMk id="3" creationId="{A0D51B45-A7C5-A417-9C46-C70465DAA445}"/>
          </ac:spMkLst>
        </pc:spChg>
        <pc:spChg chg="mod ord">
          <ac:chgData name="Riff Jiang" userId="b80a6e02-59ff-49fb-a9af-d027271678c3" providerId="ADAL" clId="{8D2E9963-D327-4F70-8862-1216A60DE327}" dt="2023-08-15T18:12:34.505" v="12829" actId="26606"/>
          <ac:spMkLst>
            <pc:docMk/>
            <pc:sldMk cId="995874513" sldId="2147469354"/>
            <ac:spMk id="4" creationId="{7299B2A7-7201-610C-1DB6-A756297F3198}"/>
          </ac:spMkLst>
        </pc:spChg>
        <pc:spChg chg="add mod ord">
          <ac:chgData name="Riff Jiang" userId="b80a6e02-59ff-49fb-a9af-d027271678c3" providerId="ADAL" clId="{8D2E9963-D327-4F70-8862-1216A60DE327}" dt="2023-08-15T18:12:34.505" v="12829" actId="26606"/>
          <ac:spMkLst>
            <pc:docMk/>
            <pc:sldMk cId="995874513" sldId="2147469354"/>
            <ac:spMk id="5" creationId="{53DA8F48-ECDE-E2F4-DAE9-3DE362DD1DD8}"/>
          </ac:spMkLst>
        </pc:spChg>
        <pc:spChg chg="add mod ord">
          <ac:chgData name="Riff Jiang" userId="b80a6e02-59ff-49fb-a9af-d027271678c3" providerId="ADAL" clId="{8D2E9963-D327-4F70-8862-1216A60DE327}" dt="2023-08-15T18:12:34.505" v="12829" actId="26606"/>
          <ac:spMkLst>
            <pc:docMk/>
            <pc:sldMk cId="995874513" sldId="2147469354"/>
            <ac:spMk id="6" creationId="{507EDD1A-6280-0F3E-33D3-A9BFBEBF90D6}"/>
          </ac:spMkLst>
        </pc:spChg>
        <pc:spChg chg="add del">
          <ac:chgData name="Riff Jiang" userId="b80a6e02-59ff-49fb-a9af-d027271678c3" providerId="ADAL" clId="{8D2E9963-D327-4F70-8862-1216A60DE327}" dt="2023-08-15T18:11:29.168" v="12821" actId="26606"/>
          <ac:spMkLst>
            <pc:docMk/>
            <pc:sldMk cId="995874513" sldId="2147469354"/>
            <ac:spMk id="9" creationId="{16A15A88-001A-4EEF-8984-D87E643599AB}"/>
          </ac:spMkLst>
        </pc:spChg>
        <pc:spChg chg="add del">
          <ac:chgData name="Riff Jiang" userId="b80a6e02-59ff-49fb-a9af-d027271678c3" providerId="ADAL" clId="{8D2E9963-D327-4F70-8862-1216A60DE327}" dt="2023-08-15T18:10:11.352" v="12809" actId="26606"/>
          <ac:spMkLst>
            <pc:docMk/>
            <pc:sldMk cId="995874513" sldId="2147469354"/>
            <ac:spMk id="12" creationId="{C1DD1A8A-57D5-4A81-AD04-532B043C5611}"/>
          </ac:spMkLst>
        </pc:spChg>
        <pc:spChg chg="add del">
          <ac:chgData name="Riff Jiang" userId="b80a6e02-59ff-49fb-a9af-d027271678c3" providerId="ADAL" clId="{8D2E9963-D327-4F70-8862-1216A60DE327}" dt="2023-08-15T18:10:11.352" v="12809" actId="26606"/>
          <ac:spMkLst>
            <pc:docMk/>
            <pc:sldMk cId="995874513" sldId="2147469354"/>
            <ac:spMk id="14" creationId="{007891EC-4501-44ED-A8C8-B11B6DB767AB}"/>
          </ac:spMkLst>
        </pc:spChg>
        <pc:spChg chg="add del">
          <ac:chgData name="Riff Jiang" userId="b80a6e02-59ff-49fb-a9af-d027271678c3" providerId="ADAL" clId="{8D2E9963-D327-4F70-8862-1216A60DE327}" dt="2023-08-15T18:10:19.719" v="12811" actId="26606"/>
          <ac:spMkLst>
            <pc:docMk/>
            <pc:sldMk cId="995874513" sldId="2147469354"/>
            <ac:spMk id="16" creationId="{71B2258F-86CA-4D4D-8270-BC05FCDEBFB3}"/>
          </ac:spMkLst>
        </pc:spChg>
        <pc:spChg chg="add del">
          <ac:chgData name="Riff Jiang" userId="b80a6e02-59ff-49fb-a9af-d027271678c3" providerId="ADAL" clId="{8D2E9963-D327-4F70-8862-1216A60DE327}" dt="2023-08-15T18:11:36.856" v="12823" actId="26606"/>
          <ac:spMkLst>
            <pc:docMk/>
            <pc:sldMk cId="995874513" sldId="2147469354"/>
            <ac:spMk id="18" creationId="{6F828D28-8E09-41CC-8229-3070B5467A96}"/>
          </ac:spMkLst>
        </pc:spChg>
        <pc:spChg chg="add del">
          <ac:chgData name="Riff Jiang" userId="b80a6e02-59ff-49fb-a9af-d027271678c3" providerId="ADAL" clId="{8D2E9963-D327-4F70-8862-1216A60DE327}" dt="2023-08-15T18:10:24.935" v="12813" actId="26606"/>
          <ac:spMkLst>
            <pc:docMk/>
            <pc:sldMk cId="995874513" sldId="2147469354"/>
            <ac:spMk id="19" creationId="{71B2258F-86CA-4D4D-8270-BC05FCDEBFB3}"/>
          </ac:spMkLst>
        </pc:spChg>
        <pc:spChg chg="add del">
          <ac:chgData name="Riff Jiang" userId="b80a6e02-59ff-49fb-a9af-d027271678c3" providerId="ADAL" clId="{8D2E9963-D327-4F70-8862-1216A60DE327}" dt="2023-08-15T18:10:58.908" v="12819" actId="26606"/>
          <ac:spMkLst>
            <pc:docMk/>
            <pc:sldMk cId="995874513" sldId="2147469354"/>
            <ac:spMk id="22" creationId="{F609FF9A-4FCE-468E-A86A-C9AB525EAE71}"/>
          </ac:spMkLst>
        </pc:spChg>
        <pc:spChg chg="add del">
          <ac:chgData name="Riff Jiang" userId="b80a6e02-59ff-49fb-a9af-d027271678c3" providerId="ADAL" clId="{8D2E9963-D327-4F70-8862-1216A60DE327}" dt="2023-08-15T18:10:58.908" v="12819" actId="26606"/>
          <ac:spMkLst>
            <pc:docMk/>
            <pc:sldMk cId="995874513" sldId="2147469354"/>
            <ac:spMk id="23" creationId="{021E12D4-3A88-428D-8E5E-AF1AFD923D63}"/>
          </ac:spMkLst>
        </pc:spChg>
        <pc:spChg chg="add del">
          <ac:chgData name="Riff Jiang" userId="b80a6e02-59ff-49fb-a9af-d027271678c3" providerId="ADAL" clId="{8D2E9963-D327-4F70-8862-1216A60DE327}" dt="2023-08-15T18:11:36.856" v="12823" actId="26606"/>
          <ac:spMkLst>
            <pc:docMk/>
            <pc:sldMk cId="995874513" sldId="2147469354"/>
            <ac:spMk id="25" creationId="{D5B012D8-7F27-4758-9AC6-C889B154BD73}"/>
          </ac:spMkLst>
        </pc:spChg>
        <pc:spChg chg="add del">
          <ac:chgData name="Riff Jiang" userId="b80a6e02-59ff-49fb-a9af-d027271678c3" providerId="ADAL" clId="{8D2E9963-D327-4F70-8862-1216A60DE327}" dt="2023-08-15T18:11:36.856" v="12823" actId="26606"/>
          <ac:spMkLst>
            <pc:docMk/>
            <pc:sldMk cId="995874513" sldId="2147469354"/>
            <ac:spMk id="26" creationId="{4063B759-00FC-46D1-9898-8E8625268FAF}"/>
          </ac:spMkLst>
        </pc:spChg>
        <pc:spChg chg="add del">
          <ac:chgData name="Riff Jiang" userId="b80a6e02-59ff-49fb-a9af-d027271678c3" providerId="ADAL" clId="{8D2E9963-D327-4F70-8862-1216A60DE327}" dt="2023-08-15T18:12:34.505" v="12829" actId="26606"/>
          <ac:spMkLst>
            <pc:docMk/>
            <pc:sldMk cId="995874513" sldId="2147469354"/>
            <ac:spMk id="28" creationId="{32E62931-8EB4-42BB-BAAB-D8757BE66D8E}"/>
          </ac:spMkLst>
        </pc:spChg>
        <pc:spChg chg="add del">
          <ac:chgData name="Riff Jiang" userId="b80a6e02-59ff-49fb-a9af-d027271678c3" providerId="ADAL" clId="{8D2E9963-D327-4F70-8862-1216A60DE327}" dt="2023-08-15T18:10:37.212" v="12816" actId="26606"/>
          <ac:spMkLst>
            <pc:docMk/>
            <pc:sldMk cId="995874513" sldId="2147469354"/>
            <ac:spMk id="29" creationId="{FB5B0058-AF13-4859-B429-4EDDE2A26F7F}"/>
          </ac:spMkLst>
        </pc:spChg>
        <pc:spChg chg="add del">
          <ac:chgData name="Riff Jiang" userId="b80a6e02-59ff-49fb-a9af-d027271678c3" providerId="ADAL" clId="{8D2E9963-D327-4F70-8862-1216A60DE327}" dt="2023-08-15T18:10:37.212" v="12816" actId="26606"/>
          <ac:spMkLst>
            <pc:docMk/>
            <pc:sldMk cId="995874513" sldId="2147469354"/>
            <ac:spMk id="31" creationId="{1A89CBBC-7743-43D9-A324-25CB472E9B2E}"/>
          </ac:spMkLst>
        </pc:spChg>
        <pc:spChg chg="add">
          <ac:chgData name="Riff Jiang" userId="b80a6e02-59ff-49fb-a9af-d027271678c3" providerId="ADAL" clId="{8D2E9963-D327-4F70-8862-1216A60DE327}" dt="2023-08-15T18:12:34.505" v="12829" actId="26606"/>
          <ac:spMkLst>
            <pc:docMk/>
            <pc:sldMk cId="995874513" sldId="2147469354"/>
            <ac:spMk id="32" creationId="{0E91F5CA-B392-444C-88E3-BF5BAAEBDEB0}"/>
          </ac:spMkLst>
        </pc:spChg>
        <pc:spChg chg="add del">
          <ac:chgData name="Riff Jiang" userId="b80a6e02-59ff-49fb-a9af-d027271678c3" providerId="ADAL" clId="{8D2E9963-D327-4F70-8862-1216A60DE327}" dt="2023-08-15T18:10:58.480" v="12818" actId="26606"/>
          <ac:spMkLst>
            <pc:docMk/>
            <pc:sldMk cId="995874513" sldId="2147469354"/>
            <ac:spMk id="33" creationId="{79F40191-0F44-4FD1-82CC-ACB507C14BE6}"/>
          </ac:spMkLst>
        </pc:spChg>
        <pc:spChg chg="add del">
          <ac:chgData name="Riff Jiang" userId="b80a6e02-59ff-49fb-a9af-d027271678c3" providerId="ADAL" clId="{8D2E9963-D327-4F70-8862-1216A60DE327}" dt="2023-08-15T18:10:58.480" v="12818" actId="26606"/>
          <ac:spMkLst>
            <pc:docMk/>
            <pc:sldMk cId="995874513" sldId="2147469354"/>
            <ac:spMk id="34" creationId="{5A59F003-E00A-43F9-91DC-CC54E3B87466}"/>
          </ac:spMkLst>
        </pc:spChg>
        <pc:spChg chg="add del">
          <ac:chgData name="Riff Jiang" userId="b80a6e02-59ff-49fb-a9af-d027271678c3" providerId="ADAL" clId="{8D2E9963-D327-4F70-8862-1216A60DE327}" dt="2023-08-15T18:10:58.480" v="12818" actId="26606"/>
          <ac:spMkLst>
            <pc:docMk/>
            <pc:sldMk cId="995874513" sldId="2147469354"/>
            <ac:spMk id="35" creationId="{D74A4382-E3AD-430A-9A1F-DFA3E0E77A7D}"/>
          </ac:spMkLst>
        </pc:spChg>
        <pc:spChg chg="add">
          <ac:chgData name="Riff Jiang" userId="b80a6e02-59ff-49fb-a9af-d027271678c3" providerId="ADAL" clId="{8D2E9963-D327-4F70-8862-1216A60DE327}" dt="2023-08-15T18:12:34.505" v="12829" actId="26606"/>
          <ac:spMkLst>
            <pc:docMk/>
            <pc:sldMk cId="995874513" sldId="2147469354"/>
            <ac:spMk id="37" creationId="{0459807F-B6FA-44D3-9A53-C55B6B56884A}"/>
          </ac:spMkLst>
        </pc:spChg>
        <pc:grpChg chg="add del">
          <ac:chgData name="Riff Jiang" userId="b80a6e02-59ff-49fb-a9af-d027271678c3" providerId="ADAL" clId="{8D2E9963-D327-4F70-8862-1216A60DE327}" dt="2023-08-15T18:11:29.168" v="12821" actId="26606"/>
          <ac:grpSpMkLst>
            <pc:docMk/>
            <pc:sldMk cId="995874513" sldId="2147469354"/>
            <ac:grpSpMk id="11" creationId="{A7900967-84CA-47B4-9F1C-E787BAC1496A}"/>
          </ac:grpSpMkLst>
        </pc:grpChg>
        <pc:picChg chg="add del">
          <ac:chgData name="Riff Jiang" userId="b80a6e02-59ff-49fb-a9af-d027271678c3" providerId="ADAL" clId="{8D2E9963-D327-4F70-8862-1216A60DE327}" dt="2023-08-15T18:10:11.352" v="12809" actId="26606"/>
          <ac:picMkLst>
            <pc:docMk/>
            <pc:sldMk cId="995874513" sldId="2147469354"/>
            <ac:picMk id="8" creationId="{6FF8A54C-B2A8-4B28-78A7-E81D91F81C94}"/>
          </ac:picMkLst>
        </pc:picChg>
        <pc:picChg chg="add del">
          <ac:chgData name="Riff Jiang" userId="b80a6e02-59ff-49fb-a9af-d027271678c3" providerId="ADAL" clId="{8D2E9963-D327-4F70-8862-1216A60DE327}" dt="2023-08-15T18:11:29.168" v="12821" actId="26606"/>
          <ac:picMkLst>
            <pc:docMk/>
            <pc:sldMk cId="995874513" sldId="2147469354"/>
            <ac:picMk id="10" creationId="{0357610C-F2FA-5FC6-AD18-0ACDBB221900}"/>
          </ac:picMkLst>
        </pc:picChg>
        <pc:picChg chg="add del">
          <ac:chgData name="Riff Jiang" userId="b80a6e02-59ff-49fb-a9af-d027271678c3" providerId="ADAL" clId="{8D2E9963-D327-4F70-8862-1216A60DE327}" dt="2023-08-15T18:10:19.719" v="12811" actId="26606"/>
          <ac:picMkLst>
            <pc:docMk/>
            <pc:sldMk cId="995874513" sldId="2147469354"/>
            <ac:picMk id="17" creationId="{B12D4C02-C3A9-601D-374C-AE2219F78F15}"/>
          </ac:picMkLst>
        </pc:picChg>
        <pc:picChg chg="add del">
          <ac:chgData name="Riff Jiang" userId="b80a6e02-59ff-49fb-a9af-d027271678c3" providerId="ADAL" clId="{8D2E9963-D327-4F70-8862-1216A60DE327}" dt="2023-08-15T18:10:24.935" v="12813" actId="26606"/>
          <ac:picMkLst>
            <pc:docMk/>
            <pc:sldMk cId="995874513" sldId="2147469354"/>
            <ac:picMk id="20" creationId="{BA0BACB6-2BB2-A175-A0AF-7E429E3B3F21}"/>
          </ac:picMkLst>
        </pc:picChg>
        <pc:picChg chg="add del">
          <ac:chgData name="Riff Jiang" userId="b80a6e02-59ff-49fb-a9af-d027271678c3" providerId="ADAL" clId="{8D2E9963-D327-4F70-8862-1216A60DE327}" dt="2023-08-15T18:11:36.856" v="12823" actId="26606"/>
          <ac:picMkLst>
            <pc:docMk/>
            <pc:sldMk cId="995874513" sldId="2147469354"/>
            <ac:picMk id="21" creationId="{1567F19C-173E-E0A1-E7DD-7199E31E140E}"/>
          </ac:picMkLst>
        </pc:picChg>
        <pc:picChg chg="add del mod">
          <ac:chgData name="Riff Jiang" userId="b80a6e02-59ff-49fb-a9af-d027271678c3" providerId="ADAL" clId="{8D2E9963-D327-4F70-8862-1216A60DE327}" dt="2023-08-15T18:10:58.908" v="12819" actId="26606"/>
          <ac:picMkLst>
            <pc:docMk/>
            <pc:sldMk cId="995874513" sldId="2147469354"/>
            <ac:picMk id="24" creationId="{350CDAF3-7057-6DD1-E16F-F23A7B857D8D}"/>
          </ac:picMkLst>
        </pc:picChg>
        <pc:picChg chg="add mod">
          <ac:chgData name="Riff Jiang" userId="b80a6e02-59ff-49fb-a9af-d027271678c3" providerId="ADAL" clId="{8D2E9963-D327-4F70-8862-1216A60DE327}" dt="2023-08-15T18:12:34.505" v="12829" actId="26606"/>
          <ac:picMkLst>
            <pc:docMk/>
            <pc:sldMk cId="995874513" sldId="2147469354"/>
            <ac:picMk id="30" creationId="{D8EDDF1B-B79F-D915-E69A-D8E0EBCB8519}"/>
          </ac:picMkLst>
        </pc:picChg>
      </pc:sldChg>
      <pc:sldChg chg="modSp new mod ord">
        <pc:chgData name="Riff Jiang" userId="b80a6e02-59ff-49fb-a9af-d027271678c3" providerId="ADAL" clId="{8D2E9963-D327-4F70-8862-1216A60DE327}" dt="2023-08-15T18:05:46.182" v="12780" actId="20577"/>
        <pc:sldMkLst>
          <pc:docMk/>
          <pc:sldMk cId="2116137430" sldId="2147469355"/>
        </pc:sldMkLst>
        <pc:spChg chg="mod">
          <ac:chgData name="Riff Jiang" userId="b80a6e02-59ff-49fb-a9af-d027271678c3" providerId="ADAL" clId="{8D2E9963-D327-4F70-8862-1216A60DE327}" dt="2023-08-08T01:33:29.592" v="2281" actId="20577"/>
          <ac:spMkLst>
            <pc:docMk/>
            <pc:sldMk cId="2116137430" sldId="2147469355"/>
            <ac:spMk id="2" creationId="{0E180C2F-6B09-0A0B-7952-2E3F51ADD6CE}"/>
          </ac:spMkLst>
        </pc:spChg>
        <pc:spChg chg="mod">
          <ac:chgData name="Riff Jiang" userId="b80a6e02-59ff-49fb-a9af-d027271678c3" providerId="ADAL" clId="{8D2E9963-D327-4F70-8862-1216A60DE327}" dt="2023-08-15T18:05:46.182" v="12780" actId="20577"/>
          <ac:spMkLst>
            <pc:docMk/>
            <pc:sldMk cId="2116137430" sldId="2147469355"/>
            <ac:spMk id="3" creationId="{4198FB55-AB6C-3B2D-424F-4B3AE9A63516}"/>
          </ac:spMkLst>
        </pc:spChg>
      </pc:sldChg>
      <pc:sldChg chg="addSp delSp modSp new mod setBg chgLayout">
        <pc:chgData name="Riff Jiang" userId="b80a6e02-59ff-49fb-a9af-d027271678c3" providerId="ADAL" clId="{8D2E9963-D327-4F70-8862-1216A60DE327}" dt="2023-08-15T18:12:54.514" v="12836" actId="26606"/>
        <pc:sldMkLst>
          <pc:docMk/>
          <pc:sldMk cId="153952242" sldId="2147469356"/>
        </pc:sldMkLst>
        <pc:spChg chg="mod ord">
          <ac:chgData name="Riff Jiang" userId="b80a6e02-59ff-49fb-a9af-d027271678c3" providerId="ADAL" clId="{8D2E9963-D327-4F70-8862-1216A60DE327}" dt="2023-08-15T18:12:54.514" v="12836" actId="26606"/>
          <ac:spMkLst>
            <pc:docMk/>
            <pc:sldMk cId="153952242" sldId="2147469356"/>
            <ac:spMk id="2" creationId="{607D25AF-E0B4-E801-33BB-DFFFFC959868}"/>
          </ac:spMkLst>
        </pc:spChg>
        <pc:spChg chg="del">
          <ac:chgData name="Riff Jiang" userId="b80a6e02-59ff-49fb-a9af-d027271678c3" providerId="ADAL" clId="{8D2E9963-D327-4F70-8862-1216A60DE327}" dt="2023-08-08T01:38:28.636" v="2565" actId="700"/>
          <ac:spMkLst>
            <pc:docMk/>
            <pc:sldMk cId="153952242" sldId="2147469356"/>
            <ac:spMk id="3" creationId="{A34222AF-7303-41EC-F52C-AA20DDB9763D}"/>
          </ac:spMkLst>
        </pc:spChg>
        <pc:spChg chg="mod ord">
          <ac:chgData name="Riff Jiang" userId="b80a6e02-59ff-49fb-a9af-d027271678c3" providerId="ADAL" clId="{8D2E9963-D327-4F70-8862-1216A60DE327}" dt="2023-08-15T18:12:54.514" v="12836" actId="26606"/>
          <ac:spMkLst>
            <pc:docMk/>
            <pc:sldMk cId="153952242" sldId="2147469356"/>
            <ac:spMk id="4" creationId="{3117A891-9625-88E9-6A8C-BDA2E94F7495}"/>
          </ac:spMkLst>
        </pc:spChg>
        <pc:spChg chg="add mod ord">
          <ac:chgData name="Riff Jiang" userId="b80a6e02-59ff-49fb-a9af-d027271678c3" providerId="ADAL" clId="{8D2E9963-D327-4F70-8862-1216A60DE327}" dt="2023-08-15T18:12:54.514" v="12836" actId="26606"/>
          <ac:spMkLst>
            <pc:docMk/>
            <pc:sldMk cId="153952242" sldId="2147469356"/>
            <ac:spMk id="5" creationId="{51D7A2B6-863D-1619-9D98-C68F45C90F75}"/>
          </ac:spMkLst>
        </pc:spChg>
        <pc:spChg chg="add del">
          <ac:chgData name="Riff Jiang" userId="b80a6e02-59ff-49fb-a9af-d027271678c3" providerId="ADAL" clId="{8D2E9963-D327-4F70-8862-1216A60DE327}" dt="2023-08-15T18:12:50.203" v="12831" actId="26606"/>
          <ac:spMkLst>
            <pc:docMk/>
            <pc:sldMk cId="153952242" sldId="2147469356"/>
            <ac:spMk id="11" creationId="{0E91F5CA-B392-444C-88E3-BF5BAAEBDEB0}"/>
          </ac:spMkLst>
        </pc:spChg>
        <pc:spChg chg="add del">
          <ac:chgData name="Riff Jiang" userId="b80a6e02-59ff-49fb-a9af-d027271678c3" providerId="ADAL" clId="{8D2E9963-D327-4F70-8862-1216A60DE327}" dt="2023-08-15T18:12:50.203" v="12831" actId="26606"/>
          <ac:spMkLst>
            <pc:docMk/>
            <pc:sldMk cId="153952242" sldId="2147469356"/>
            <ac:spMk id="13" creationId="{0459807F-B6FA-44D3-9A53-C55B6B56884A}"/>
          </ac:spMkLst>
        </pc:spChg>
        <pc:spChg chg="add del">
          <ac:chgData name="Riff Jiang" userId="b80a6e02-59ff-49fb-a9af-d027271678c3" providerId="ADAL" clId="{8D2E9963-D327-4F70-8862-1216A60DE327}" dt="2023-08-15T18:12:53.052" v="12833" actId="26606"/>
          <ac:spMkLst>
            <pc:docMk/>
            <pc:sldMk cId="153952242" sldId="2147469356"/>
            <ac:spMk id="15" creationId="{4063B759-00FC-46D1-9898-8E8625268FAF}"/>
          </ac:spMkLst>
        </pc:spChg>
        <pc:spChg chg="add del">
          <ac:chgData name="Riff Jiang" userId="b80a6e02-59ff-49fb-a9af-d027271678c3" providerId="ADAL" clId="{8D2E9963-D327-4F70-8862-1216A60DE327}" dt="2023-08-15T18:12:53.052" v="12833" actId="26606"/>
          <ac:spMkLst>
            <pc:docMk/>
            <pc:sldMk cId="153952242" sldId="2147469356"/>
            <ac:spMk id="16" creationId="{6F828D28-8E09-41CC-8229-3070B5467A96}"/>
          </ac:spMkLst>
        </pc:spChg>
        <pc:spChg chg="add del">
          <ac:chgData name="Riff Jiang" userId="b80a6e02-59ff-49fb-a9af-d027271678c3" providerId="ADAL" clId="{8D2E9963-D327-4F70-8862-1216A60DE327}" dt="2023-08-15T18:12:53.052" v="12833" actId="26606"/>
          <ac:spMkLst>
            <pc:docMk/>
            <pc:sldMk cId="153952242" sldId="2147469356"/>
            <ac:spMk id="18" creationId="{D5B012D8-7F27-4758-9AC6-C889B154BD73}"/>
          </ac:spMkLst>
        </pc:spChg>
        <pc:spChg chg="add del">
          <ac:chgData name="Riff Jiang" userId="b80a6e02-59ff-49fb-a9af-d027271678c3" providerId="ADAL" clId="{8D2E9963-D327-4F70-8862-1216A60DE327}" dt="2023-08-15T18:12:54.494" v="12835" actId="26606"/>
          <ac:spMkLst>
            <pc:docMk/>
            <pc:sldMk cId="153952242" sldId="2147469356"/>
            <ac:spMk id="19" creationId="{B6924B03-77BD-EAE3-2854-43363FF8E6BB}"/>
          </ac:spMkLst>
        </pc:spChg>
        <pc:spChg chg="add del">
          <ac:chgData name="Riff Jiang" userId="b80a6e02-59ff-49fb-a9af-d027271678c3" providerId="ADAL" clId="{8D2E9963-D327-4F70-8862-1216A60DE327}" dt="2023-08-15T18:12:54.494" v="12835" actId="26606"/>
          <ac:spMkLst>
            <pc:docMk/>
            <pc:sldMk cId="153952242" sldId="2147469356"/>
            <ac:spMk id="21" creationId="{4D60F200-5EB0-B223-2439-C96C67F0FEE1}"/>
          </ac:spMkLst>
        </pc:spChg>
        <pc:spChg chg="add del">
          <ac:chgData name="Riff Jiang" userId="b80a6e02-59ff-49fb-a9af-d027271678c3" providerId="ADAL" clId="{8D2E9963-D327-4F70-8862-1216A60DE327}" dt="2023-08-15T18:12:54.494" v="12835" actId="26606"/>
          <ac:spMkLst>
            <pc:docMk/>
            <pc:sldMk cId="153952242" sldId="2147469356"/>
            <ac:spMk id="22" creationId="{A6567EA8-C72D-4B9B-D23F-6B2E9F9C9F47}"/>
          </ac:spMkLst>
        </pc:spChg>
        <pc:spChg chg="add del">
          <ac:chgData name="Riff Jiang" userId="b80a6e02-59ff-49fb-a9af-d027271678c3" providerId="ADAL" clId="{8D2E9963-D327-4F70-8862-1216A60DE327}" dt="2023-08-15T18:12:54.494" v="12835" actId="26606"/>
          <ac:spMkLst>
            <pc:docMk/>
            <pc:sldMk cId="153952242" sldId="2147469356"/>
            <ac:spMk id="23" creationId="{FEFBFA78-9360-1E01-5448-6D5AE0A32601}"/>
          </ac:spMkLst>
        </pc:spChg>
        <pc:spChg chg="add del">
          <ac:chgData name="Riff Jiang" userId="b80a6e02-59ff-49fb-a9af-d027271678c3" providerId="ADAL" clId="{8D2E9963-D327-4F70-8862-1216A60DE327}" dt="2023-08-15T18:12:54.494" v="12835" actId="26606"/>
          <ac:spMkLst>
            <pc:docMk/>
            <pc:sldMk cId="153952242" sldId="2147469356"/>
            <ac:spMk id="24" creationId="{1740453C-744F-DB3A-47EC-15EACE1DC117}"/>
          </ac:spMkLst>
        </pc:spChg>
        <pc:spChg chg="add">
          <ac:chgData name="Riff Jiang" userId="b80a6e02-59ff-49fb-a9af-d027271678c3" providerId="ADAL" clId="{8D2E9963-D327-4F70-8862-1216A60DE327}" dt="2023-08-15T18:12:54.514" v="12836" actId="26606"/>
          <ac:spMkLst>
            <pc:docMk/>
            <pc:sldMk cId="153952242" sldId="2147469356"/>
            <ac:spMk id="26" creationId="{0E91F5CA-B392-444C-88E3-BF5BAAEBDEB0}"/>
          </ac:spMkLst>
        </pc:spChg>
        <pc:spChg chg="add">
          <ac:chgData name="Riff Jiang" userId="b80a6e02-59ff-49fb-a9af-d027271678c3" providerId="ADAL" clId="{8D2E9963-D327-4F70-8862-1216A60DE327}" dt="2023-08-15T18:12:54.514" v="12836" actId="26606"/>
          <ac:spMkLst>
            <pc:docMk/>
            <pc:sldMk cId="153952242" sldId="2147469356"/>
            <ac:spMk id="27" creationId="{0459807F-B6FA-44D3-9A53-C55B6B56884A}"/>
          </ac:spMkLst>
        </pc:spChg>
        <pc:picChg chg="add del">
          <ac:chgData name="Riff Jiang" userId="b80a6e02-59ff-49fb-a9af-d027271678c3" providerId="ADAL" clId="{8D2E9963-D327-4F70-8862-1216A60DE327}" dt="2023-08-15T18:12:50.203" v="12831" actId="26606"/>
          <ac:picMkLst>
            <pc:docMk/>
            <pc:sldMk cId="153952242" sldId="2147469356"/>
            <ac:picMk id="7" creationId="{ED7D727D-9A4B-6365-9F08-069660D4451A}"/>
          </ac:picMkLst>
        </pc:picChg>
        <pc:picChg chg="add del">
          <ac:chgData name="Riff Jiang" userId="b80a6e02-59ff-49fb-a9af-d027271678c3" providerId="ADAL" clId="{8D2E9963-D327-4F70-8862-1216A60DE327}" dt="2023-08-15T18:12:53.052" v="12833" actId="26606"/>
          <ac:picMkLst>
            <pc:docMk/>
            <pc:sldMk cId="153952242" sldId="2147469356"/>
            <ac:picMk id="17" creationId="{6832B1B3-1EA6-17BF-2057-879339B9AA0E}"/>
          </ac:picMkLst>
        </pc:picChg>
        <pc:picChg chg="add del">
          <ac:chgData name="Riff Jiang" userId="b80a6e02-59ff-49fb-a9af-d027271678c3" providerId="ADAL" clId="{8D2E9963-D327-4F70-8862-1216A60DE327}" dt="2023-08-15T18:12:54.494" v="12835" actId="26606"/>
          <ac:picMkLst>
            <pc:docMk/>
            <pc:sldMk cId="153952242" sldId="2147469356"/>
            <ac:picMk id="20" creationId="{ADF931A5-7B96-0E10-B18D-193F6819594F}"/>
          </ac:picMkLst>
        </pc:picChg>
        <pc:picChg chg="add">
          <ac:chgData name="Riff Jiang" userId="b80a6e02-59ff-49fb-a9af-d027271678c3" providerId="ADAL" clId="{8D2E9963-D327-4F70-8862-1216A60DE327}" dt="2023-08-15T18:12:54.514" v="12836" actId="26606"/>
          <ac:picMkLst>
            <pc:docMk/>
            <pc:sldMk cId="153952242" sldId="2147469356"/>
            <ac:picMk id="28" creationId="{ED7D727D-9A4B-6365-9F08-069660D4451A}"/>
          </ac:picMkLst>
        </pc:picChg>
      </pc:sldChg>
      <pc:sldChg chg="modSp new del mod">
        <pc:chgData name="Riff Jiang" userId="b80a6e02-59ff-49fb-a9af-d027271678c3" providerId="ADAL" clId="{8D2E9963-D327-4F70-8862-1216A60DE327}" dt="2023-08-08T01:38:33.076" v="2566" actId="47"/>
        <pc:sldMkLst>
          <pc:docMk/>
          <pc:sldMk cId="150404216" sldId="2147469357"/>
        </pc:sldMkLst>
        <pc:spChg chg="mod">
          <ac:chgData name="Riff Jiang" userId="b80a6e02-59ff-49fb-a9af-d027271678c3" providerId="ADAL" clId="{8D2E9963-D327-4F70-8862-1216A60DE327}" dt="2023-08-08T01:36:55.026" v="2472" actId="20577"/>
          <ac:spMkLst>
            <pc:docMk/>
            <pc:sldMk cId="150404216" sldId="2147469357"/>
            <ac:spMk id="2" creationId="{E0D7651F-4A9E-465C-FADE-493676886746}"/>
          </ac:spMkLst>
        </pc:spChg>
      </pc:sldChg>
      <pc:sldChg chg="addSp delSp modSp new mod ord modClrScheme chgLayout">
        <pc:chgData name="Riff Jiang" userId="b80a6e02-59ff-49fb-a9af-d027271678c3" providerId="ADAL" clId="{8D2E9963-D327-4F70-8862-1216A60DE327}" dt="2023-08-15T04:44:26.533" v="9421" actId="20577"/>
        <pc:sldMkLst>
          <pc:docMk/>
          <pc:sldMk cId="3309359118" sldId="2147469358"/>
        </pc:sldMkLst>
        <pc:spChg chg="del mod ord">
          <ac:chgData name="Riff Jiang" userId="b80a6e02-59ff-49fb-a9af-d027271678c3" providerId="ADAL" clId="{8D2E9963-D327-4F70-8862-1216A60DE327}" dt="2023-08-08T01:37:01.108" v="2474" actId="700"/>
          <ac:spMkLst>
            <pc:docMk/>
            <pc:sldMk cId="3309359118" sldId="2147469358"/>
            <ac:spMk id="2" creationId="{48B70F1E-0BCE-A4C5-75D2-9E70669FC644}"/>
          </ac:spMkLst>
        </pc:spChg>
        <pc:spChg chg="del mod ord">
          <ac:chgData name="Riff Jiang" userId="b80a6e02-59ff-49fb-a9af-d027271678c3" providerId="ADAL" clId="{8D2E9963-D327-4F70-8862-1216A60DE327}" dt="2023-08-08T01:37:01.108" v="2474" actId="700"/>
          <ac:spMkLst>
            <pc:docMk/>
            <pc:sldMk cId="3309359118" sldId="2147469358"/>
            <ac:spMk id="3" creationId="{970B91FB-207E-3643-2412-BCEB2749BB3C}"/>
          </ac:spMkLst>
        </pc:spChg>
        <pc:spChg chg="mod ord">
          <ac:chgData name="Riff Jiang" userId="b80a6e02-59ff-49fb-a9af-d027271678c3" providerId="ADAL" clId="{8D2E9963-D327-4F70-8862-1216A60DE327}" dt="2023-08-08T01:37:01.108" v="2474" actId="700"/>
          <ac:spMkLst>
            <pc:docMk/>
            <pc:sldMk cId="3309359118" sldId="2147469358"/>
            <ac:spMk id="4" creationId="{FB5755DF-B195-2A0D-4A6A-8FAD35369422}"/>
          </ac:spMkLst>
        </pc:spChg>
        <pc:spChg chg="add mod ord">
          <ac:chgData name="Riff Jiang" userId="b80a6e02-59ff-49fb-a9af-d027271678c3" providerId="ADAL" clId="{8D2E9963-D327-4F70-8862-1216A60DE327}" dt="2023-08-08T05:09:30.369" v="4963" actId="20577"/>
          <ac:spMkLst>
            <pc:docMk/>
            <pc:sldMk cId="3309359118" sldId="2147469358"/>
            <ac:spMk id="5" creationId="{DB3FEF0D-2CE2-0DB1-E63C-1B96F20712AA}"/>
          </ac:spMkLst>
        </pc:spChg>
        <pc:spChg chg="add mod ord">
          <ac:chgData name="Riff Jiang" userId="b80a6e02-59ff-49fb-a9af-d027271678c3" providerId="ADAL" clId="{8D2E9963-D327-4F70-8862-1216A60DE327}" dt="2023-08-15T04:44:26.533" v="9421" actId="20577"/>
          <ac:spMkLst>
            <pc:docMk/>
            <pc:sldMk cId="3309359118" sldId="2147469358"/>
            <ac:spMk id="6" creationId="{AF0DE25A-32B5-CBE0-6E98-B751219DAC02}"/>
          </ac:spMkLst>
        </pc:spChg>
      </pc:sldChg>
      <pc:sldChg chg="modSp new del mod">
        <pc:chgData name="Riff Jiang" userId="b80a6e02-59ff-49fb-a9af-d027271678c3" providerId="ADAL" clId="{8D2E9963-D327-4F70-8862-1216A60DE327}" dt="2023-08-08T05:09:46.896" v="4995" actId="47"/>
        <pc:sldMkLst>
          <pc:docMk/>
          <pc:sldMk cId="3193976418" sldId="2147469359"/>
        </pc:sldMkLst>
        <pc:spChg chg="mod">
          <ac:chgData name="Riff Jiang" userId="b80a6e02-59ff-49fb-a9af-d027271678c3" providerId="ADAL" clId="{8D2E9963-D327-4F70-8862-1216A60DE327}" dt="2023-08-08T01:37:20.417" v="2522" actId="20577"/>
          <ac:spMkLst>
            <pc:docMk/>
            <pc:sldMk cId="3193976418" sldId="2147469359"/>
            <ac:spMk id="2" creationId="{6F2D356A-61D1-B175-E750-CC18D179CEB6}"/>
          </ac:spMkLst>
        </pc:spChg>
      </pc:sldChg>
      <pc:sldChg chg="addSp delSp modSp new mod ord setBg">
        <pc:chgData name="Riff Jiang" userId="b80a6e02-59ff-49fb-a9af-d027271678c3" providerId="ADAL" clId="{8D2E9963-D327-4F70-8862-1216A60DE327}" dt="2023-08-15T03:57:34.693" v="9177" actId="27636"/>
        <pc:sldMkLst>
          <pc:docMk/>
          <pc:sldMk cId="3737789544" sldId="2147469360"/>
        </pc:sldMkLst>
        <pc:spChg chg="mod">
          <ac:chgData name="Riff Jiang" userId="b80a6e02-59ff-49fb-a9af-d027271678c3" providerId="ADAL" clId="{8D2E9963-D327-4F70-8862-1216A60DE327}" dt="2023-08-08T14:37:46.558" v="6359" actId="26606"/>
          <ac:spMkLst>
            <pc:docMk/>
            <pc:sldMk cId="3737789544" sldId="2147469360"/>
            <ac:spMk id="2" creationId="{640250AD-B43B-65EE-62D3-7C3DC09BEA4C}"/>
          </ac:spMkLst>
        </pc:spChg>
        <pc:spChg chg="del mod">
          <ac:chgData name="Riff Jiang" userId="b80a6e02-59ff-49fb-a9af-d027271678c3" providerId="ADAL" clId="{8D2E9963-D327-4F70-8862-1216A60DE327}" dt="2023-08-08T14:37:31.042" v="6352"/>
          <ac:spMkLst>
            <pc:docMk/>
            <pc:sldMk cId="3737789544" sldId="2147469360"/>
            <ac:spMk id="3" creationId="{71213983-DECB-0284-3343-A3082E86D082}"/>
          </ac:spMkLst>
        </pc:spChg>
        <pc:spChg chg="mod">
          <ac:chgData name="Riff Jiang" userId="b80a6e02-59ff-49fb-a9af-d027271678c3" providerId="ADAL" clId="{8D2E9963-D327-4F70-8862-1216A60DE327}" dt="2023-08-08T14:37:46.558" v="6359" actId="26606"/>
          <ac:spMkLst>
            <pc:docMk/>
            <pc:sldMk cId="3737789544" sldId="2147469360"/>
            <ac:spMk id="4" creationId="{ACCAFC6E-E422-5E52-F0E1-44E1960E38C0}"/>
          </ac:spMkLst>
        </pc:spChg>
        <pc:spChg chg="add del">
          <ac:chgData name="Riff Jiang" userId="b80a6e02-59ff-49fb-a9af-d027271678c3" providerId="ADAL" clId="{8D2E9963-D327-4F70-8862-1216A60DE327}" dt="2023-08-08T14:37:40.460" v="6354" actId="26606"/>
          <ac:spMkLst>
            <pc:docMk/>
            <pc:sldMk cId="3737789544" sldId="2147469360"/>
            <ac:spMk id="10" creationId="{C621C5FF-C1E8-A0EA-E301-B68879E84B3C}"/>
          </ac:spMkLst>
        </pc:spChg>
        <pc:spChg chg="add del">
          <ac:chgData name="Riff Jiang" userId="b80a6e02-59ff-49fb-a9af-d027271678c3" providerId="ADAL" clId="{8D2E9963-D327-4F70-8862-1216A60DE327}" dt="2023-08-08T14:37:40.460" v="6354" actId="26606"/>
          <ac:spMkLst>
            <pc:docMk/>
            <pc:sldMk cId="3737789544" sldId="2147469360"/>
            <ac:spMk id="13" creationId="{0E3596DD-156A-473E-9BB3-C6A29F7574E9}"/>
          </ac:spMkLst>
        </pc:spChg>
        <pc:spChg chg="add del">
          <ac:chgData name="Riff Jiang" userId="b80a6e02-59ff-49fb-a9af-d027271678c3" providerId="ADAL" clId="{8D2E9963-D327-4F70-8862-1216A60DE327}" dt="2023-08-08T14:37:40.460" v="6354" actId="26606"/>
          <ac:spMkLst>
            <pc:docMk/>
            <pc:sldMk cId="3737789544" sldId="2147469360"/>
            <ac:spMk id="15" creationId="{2C46C4D6-C474-4E92-B52E-944C1118F7B6}"/>
          </ac:spMkLst>
        </pc:spChg>
        <pc:spChg chg="add del">
          <ac:chgData name="Riff Jiang" userId="b80a6e02-59ff-49fb-a9af-d027271678c3" providerId="ADAL" clId="{8D2E9963-D327-4F70-8862-1216A60DE327}" dt="2023-08-08T14:37:45.005" v="6356" actId="26606"/>
          <ac:spMkLst>
            <pc:docMk/>
            <pc:sldMk cId="3737789544" sldId="2147469360"/>
            <ac:spMk id="17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14:37:45.005" v="6356" actId="26606"/>
          <ac:spMkLst>
            <pc:docMk/>
            <pc:sldMk cId="3737789544" sldId="2147469360"/>
            <ac:spMk id="18" creationId="{6357EC4F-235E-4222-A36F-C7878ACE37F2}"/>
          </ac:spMkLst>
        </pc:spChg>
        <pc:spChg chg="add del">
          <ac:chgData name="Riff Jiang" userId="b80a6e02-59ff-49fb-a9af-d027271678c3" providerId="ADAL" clId="{8D2E9963-D327-4F70-8862-1216A60DE327}" dt="2023-08-08T14:37:45.005" v="6356" actId="26606"/>
          <ac:spMkLst>
            <pc:docMk/>
            <pc:sldMk cId="3737789544" sldId="2147469360"/>
            <ac:spMk id="19" creationId="{C52BE135-3FF1-7C02-F624-F2158BA64E85}"/>
          </ac:spMkLst>
        </pc:spChg>
        <pc:spChg chg="add del">
          <ac:chgData name="Riff Jiang" userId="b80a6e02-59ff-49fb-a9af-d027271678c3" providerId="ADAL" clId="{8D2E9963-D327-4F70-8862-1216A60DE327}" dt="2023-08-08T14:37:46.552" v="6358" actId="26606"/>
          <ac:spMkLst>
            <pc:docMk/>
            <pc:sldMk cId="3737789544" sldId="2147469360"/>
            <ac:spMk id="21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14:37:46.552" v="6358" actId="26606"/>
          <ac:spMkLst>
            <pc:docMk/>
            <pc:sldMk cId="3737789544" sldId="2147469360"/>
            <ac:spMk id="22" creationId="{CD8B4F24-440B-49E9-B85D-733523DC064B}"/>
          </ac:spMkLst>
        </pc:spChg>
        <pc:spChg chg="add del">
          <ac:chgData name="Riff Jiang" userId="b80a6e02-59ff-49fb-a9af-d027271678c3" providerId="ADAL" clId="{8D2E9963-D327-4F70-8862-1216A60DE327}" dt="2023-08-08T14:37:46.552" v="6358" actId="26606"/>
          <ac:spMkLst>
            <pc:docMk/>
            <pc:sldMk cId="3737789544" sldId="2147469360"/>
            <ac:spMk id="23" creationId="{F35EF2FB-D9AC-0E9C-11FA-0F1867A8231E}"/>
          </ac:spMkLst>
        </pc:spChg>
        <pc:spChg chg="add">
          <ac:chgData name="Riff Jiang" userId="b80a6e02-59ff-49fb-a9af-d027271678c3" providerId="ADAL" clId="{8D2E9963-D327-4F70-8862-1216A60DE327}" dt="2023-08-08T14:37:46.558" v="6359" actId="26606"/>
          <ac:spMkLst>
            <pc:docMk/>
            <pc:sldMk cId="3737789544" sldId="2147469360"/>
            <ac:spMk id="25" creationId="{2B97F24A-32CE-4C1C-A50D-3016B394DCFB}"/>
          </ac:spMkLst>
        </pc:spChg>
        <pc:spChg chg="add">
          <ac:chgData name="Riff Jiang" userId="b80a6e02-59ff-49fb-a9af-d027271678c3" providerId="ADAL" clId="{8D2E9963-D327-4F70-8862-1216A60DE327}" dt="2023-08-08T14:37:46.558" v="6359" actId="26606"/>
          <ac:spMkLst>
            <pc:docMk/>
            <pc:sldMk cId="3737789544" sldId="2147469360"/>
            <ac:spMk id="26" creationId="{6357EC4F-235E-4222-A36F-C7878ACE37F2}"/>
          </ac:spMkLst>
        </pc:spChg>
        <pc:spChg chg="add mod">
          <ac:chgData name="Riff Jiang" userId="b80a6e02-59ff-49fb-a9af-d027271678c3" providerId="ADAL" clId="{8D2E9963-D327-4F70-8862-1216A60DE327}" dt="2023-08-15T03:57:34.693" v="9177" actId="27636"/>
          <ac:spMkLst>
            <pc:docMk/>
            <pc:sldMk cId="3737789544" sldId="2147469360"/>
            <ac:spMk id="27" creationId="{C52BE135-3FF1-7C02-F624-F2158BA64E85}"/>
          </ac:spMkLst>
        </pc:spChg>
        <pc:picChg chg="add mod">
          <ac:chgData name="Riff Jiang" userId="b80a6e02-59ff-49fb-a9af-d027271678c3" providerId="ADAL" clId="{8D2E9963-D327-4F70-8862-1216A60DE327}" dt="2023-08-15T01:06:49.701" v="8617" actId="1076"/>
          <ac:picMkLst>
            <pc:docMk/>
            <pc:sldMk cId="3737789544" sldId="2147469360"/>
            <ac:picMk id="5" creationId="{AFB64A37-4A73-DAB0-3B24-85A34EA4CFF3}"/>
          </ac:picMkLst>
        </pc:picChg>
        <pc:picChg chg="add del mod">
          <ac:chgData name="Riff Jiang" userId="b80a6e02-59ff-49fb-a9af-d027271678c3" providerId="ADAL" clId="{8D2E9963-D327-4F70-8862-1216A60DE327}" dt="2023-08-15T01:06:31.345" v="8615" actId="478"/>
          <ac:picMkLst>
            <pc:docMk/>
            <pc:sldMk cId="3737789544" sldId="2147469360"/>
            <ac:picMk id="6" creationId="{9F2564BD-3B0B-B73E-56D7-0AA2070327C2}"/>
          </ac:picMkLst>
        </pc:picChg>
      </pc:sldChg>
      <pc:sldChg chg="addSp delSp modSp new mod setBg">
        <pc:chgData name="Riff Jiang" userId="b80a6e02-59ff-49fb-a9af-d027271678c3" providerId="ADAL" clId="{8D2E9963-D327-4F70-8862-1216A60DE327}" dt="2023-08-08T01:54:01.190" v="3232" actId="26606"/>
        <pc:sldMkLst>
          <pc:docMk/>
          <pc:sldMk cId="1267568172" sldId="2147469361"/>
        </pc:sldMkLst>
        <pc:spChg chg="mod">
          <ac:chgData name="Riff Jiang" userId="b80a6e02-59ff-49fb-a9af-d027271678c3" providerId="ADAL" clId="{8D2E9963-D327-4F70-8862-1216A60DE327}" dt="2023-08-08T01:54:01.190" v="3232" actId="26606"/>
          <ac:spMkLst>
            <pc:docMk/>
            <pc:sldMk cId="1267568172" sldId="2147469361"/>
            <ac:spMk id="2" creationId="{DDFB751D-26B7-30A3-70C5-63DC2C75A3BB}"/>
          </ac:spMkLst>
        </pc:spChg>
        <pc:spChg chg="mod">
          <ac:chgData name="Riff Jiang" userId="b80a6e02-59ff-49fb-a9af-d027271678c3" providerId="ADAL" clId="{8D2E9963-D327-4F70-8862-1216A60DE327}" dt="2023-08-08T01:54:01.190" v="3232" actId="26606"/>
          <ac:spMkLst>
            <pc:docMk/>
            <pc:sldMk cId="1267568172" sldId="2147469361"/>
            <ac:spMk id="3" creationId="{3B62EDBE-0255-61FE-C5E3-C1A4B44D341B}"/>
          </ac:spMkLst>
        </pc:spChg>
        <pc:spChg chg="mod ord">
          <ac:chgData name="Riff Jiang" userId="b80a6e02-59ff-49fb-a9af-d027271678c3" providerId="ADAL" clId="{8D2E9963-D327-4F70-8862-1216A60DE327}" dt="2023-08-08T01:52:44.482" v="3149" actId="26606"/>
          <ac:spMkLst>
            <pc:docMk/>
            <pc:sldMk cId="1267568172" sldId="2147469361"/>
            <ac:spMk id="4" creationId="{1B24A3DC-A320-DB72-0753-69368D4C4D77}"/>
          </ac:spMkLst>
        </pc:spChg>
        <pc:spChg chg="add del">
          <ac:chgData name="Riff Jiang" userId="b80a6e02-59ff-49fb-a9af-d027271678c3" providerId="ADAL" clId="{8D2E9963-D327-4F70-8862-1216A60DE327}" dt="2023-08-08T01:54:01.190" v="3232" actId="26606"/>
          <ac:spMkLst>
            <pc:docMk/>
            <pc:sldMk cId="1267568172" sldId="2147469361"/>
            <ac:spMk id="11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01:54:01.190" v="3232" actId="26606"/>
          <ac:spMkLst>
            <pc:docMk/>
            <pc:sldMk cId="1267568172" sldId="2147469361"/>
            <ac:spMk id="13" creationId="{6357EC4F-235E-4222-A36F-C7878ACE37F2}"/>
          </ac:spMkLst>
        </pc:spChg>
        <pc:spChg chg="add del">
          <ac:chgData name="Riff Jiang" userId="b80a6e02-59ff-49fb-a9af-d027271678c3" providerId="ADAL" clId="{8D2E9963-D327-4F70-8862-1216A60DE327}" dt="2023-08-08T01:54:01.185" v="3231" actId="26606"/>
          <ac:spMkLst>
            <pc:docMk/>
            <pc:sldMk cId="1267568172" sldId="2147469361"/>
            <ac:spMk id="18" creationId="{0E3596DD-156A-473E-9BB3-C6A29F7574E9}"/>
          </ac:spMkLst>
        </pc:spChg>
        <pc:spChg chg="add del">
          <ac:chgData name="Riff Jiang" userId="b80a6e02-59ff-49fb-a9af-d027271678c3" providerId="ADAL" clId="{8D2E9963-D327-4F70-8862-1216A60DE327}" dt="2023-08-08T01:54:01.185" v="3231" actId="26606"/>
          <ac:spMkLst>
            <pc:docMk/>
            <pc:sldMk cId="1267568172" sldId="2147469361"/>
            <ac:spMk id="20" creationId="{2C46C4D6-C474-4E92-B52E-944C1118F7B6}"/>
          </ac:spMkLst>
        </pc:spChg>
        <pc:spChg chg="add">
          <ac:chgData name="Riff Jiang" userId="b80a6e02-59ff-49fb-a9af-d027271678c3" providerId="ADAL" clId="{8D2E9963-D327-4F70-8862-1216A60DE327}" dt="2023-08-08T01:54:01.190" v="3232" actId="26606"/>
          <ac:spMkLst>
            <pc:docMk/>
            <pc:sldMk cId="1267568172" sldId="2147469361"/>
            <ac:spMk id="22" creationId="{743AA782-23D1-4521-8CAD-47662984AA08}"/>
          </ac:spMkLst>
        </pc:spChg>
        <pc:spChg chg="add">
          <ac:chgData name="Riff Jiang" userId="b80a6e02-59ff-49fb-a9af-d027271678c3" providerId="ADAL" clId="{8D2E9963-D327-4F70-8862-1216A60DE327}" dt="2023-08-08T01:54:01.190" v="3232" actId="26606"/>
          <ac:spMkLst>
            <pc:docMk/>
            <pc:sldMk cId="1267568172" sldId="2147469361"/>
            <ac:spMk id="23" creationId="{71877DBC-BB60-40F0-AC93-2ACDBAAE60CE}"/>
          </ac:spMkLst>
        </pc:spChg>
        <pc:picChg chg="add mod">
          <ac:chgData name="Riff Jiang" userId="b80a6e02-59ff-49fb-a9af-d027271678c3" providerId="ADAL" clId="{8D2E9963-D327-4F70-8862-1216A60DE327}" dt="2023-08-08T01:54:01.190" v="3232" actId="26606"/>
          <ac:picMkLst>
            <pc:docMk/>
            <pc:sldMk cId="1267568172" sldId="2147469361"/>
            <ac:picMk id="6" creationId="{D347A2F1-84FC-3C1E-E819-2CBA6962A5F0}"/>
          </ac:picMkLst>
        </pc:picChg>
      </pc:sldChg>
      <pc:sldChg chg="addSp delSp modSp new mod modClrScheme chgLayout">
        <pc:chgData name="Riff Jiang" userId="b80a6e02-59ff-49fb-a9af-d027271678c3" providerId="ADAL" clId="{8D2E9963-D327-4F70-8862-1216A60DE327}" dt="2023-08-10T18:56:22.824" v="8604" actId="20577"/>
        <pc:sldMkLst>
          <pc:docMk/>
          <pc:sldMk cId="2759523766" sldId="2147469362"/>
        </pc:sldMkLst>
        <pc:spChg chg="del mod ord">
          <ac:chgData name="Riff Jiang" userId="b80a6e02-59ff-49fb-a9af-d027271678c3" providerId="ADAL" clId="{8D2E9963-D327-4F70-8862-1216A60DE327}" dt="2023-08-08T01:57:42.300" v="3241" actId="700"/>
          <ac:spMkLst>
            <pc:docMk/>
            <pc:sldMk cId="2759523766" sldId="2147469362"/>
            <ac:spMk id="2" creationId="{CF421461-4F7E-EA55-BD69-F7EC1F2F9590}"/>
          </ac:spMkLst>
        </pc:spChg>
        <pc:spChg chg="del mod ord">
          <ac:chgData name="Riff Jiang" userId="b80a6e02-59ff-49fb-a9af-d027271678c3" providerId="ADAL" clId="{8D2E9963-D327-4F70-8862-1216A60DE327}" dt="2023-08-08T01:57:42.300" v="3241" actId="700"/>
          <ac:spMkLst>
            <pc:docMk/>
            <pc:sldMk cId="2759523766" sldId="2147469362"/>
            <ac:spMk id="3" creationId="{42CC7DD5-926F-22A5-E382-5EB7C1C1EC7F}"/>
          </ac:spMkLst>
        </pc:spChg>
        <pc:spChg chg="mod ord">
          <ac:chgData name="Riff Jiang" userId="b80a6e02-59ff-49fb-a9af-d027271678c3" providerId="ADAL" clId="{8D2E9963-D327-4F70-8862-1216A60DE327}" dt="2023-08-08T01:57:42.300" v="3241" actId="700"/>
          <ac:spMkLst>
            <pc:docMk/>
            <pc:sldMk cId="2759523766" sldId="2147469362"/>
            <ac:spMk id="4" creationId="{E5FBCD44-5809-D780-7849-03B7011E04B5}"/>
          </ac:spMkLst>
        </pc:spChg>
        <pc:spChg chg="add mod ord">
          <ac:chgData name="Riff Jiang" userId="b80a6e02-59ff-49fb-a9af-d027271678c3" providerId="ADAL" clId="{8D2E9963-D327-4F70-8862-1216A60DE327}" dt="2023-08-08T02:00:49.003" v="3340" actId="20577"/>
          <ac:spMkLst>
            <pc:docMk/>
            <pc:sldMk cId="2759523766" sldId="2147469362"/>
            <ac:spMk id="5" creationId="{FA852EEC-FE22-45F8-2465-376A13A632CF}"/>
          </ac:spMkLst>
        </pc:spChg>
        <pc:spChg chg="add mod ord">
          <ac:chgData name="Riff Jiang" userId="b80a6e02-59ff-49fb-a9af-d027271678c3" providerId="ADAL" clId="{8D2E9963-D327-4F70-8862-1216A60DE327}" dt="2023-08-10T18:56:22.824" v="8604" actId="20577"/>
          <ac:spMkLst>
            <pc:docMk/>
            <pc:sldMk cId="2759523766" sldId="2147469362"/>
            <ac:spMk id="6" creationId="{EB575056-3283-9A0D-A57D-E4962E296E23}"/>
          </ac:spMkLst>
        </pc:spChg>
      </pc:sldChg>
      <pc:sldChg chg="addSp delSp modSp new mod setBg modNotesTx">
        <pc:chgData name="Riff Jiang" userId="b80a6e02-59ff-49fb-a9af-d027271678c3" providerId="ADAL" clId="{8D2E9963-D327-4F70-8862-1216A60DE327}" dt="2023-08-08T05:28:10.358" v="5774" actId="14100"/>
        <pc:sldMkLst>
          <pc:docMk/>
          <pc:sldMk cId="1368515060" sldId="2147469363"/>
        </pc:sldMkLst>
        <pc:spChg chg="mod">
          <ac:chgData name="Riff Jiang" userId="b80a6e02-59ff-49fb-a9af-d027271678c3" providerId="ADAL" clId="{8D2E9963-D327-4F70-8862-1216A60DE327}" dt="2023-08-08T05:28:10.358" v="5774" actId="14100"/>
          <ac:spMkLst>
            <pc:docMk/>
            <pc:sldMk cId="1368515060" sldId="2147469363"/>
            <ac:spMk id="2" creationId="{049423CC-F724-427B-70E3-4E0A0705E0B5}"/>
          </ac:spMkLst>
        </pc:spChg>
        <pc:spChg chg="add del mod">
          <ac:chgData name="Riff Jiang" userId="b80a6e02-59ff-49fb-a9af-d027271678c3" providerId="ADAL" clId="{8D2E9963-D327-4F70-8862-1216A60DE327}" dt="2023-08-08T05:28:07.399" v="5773" actId="14100"/>
          <ac:spMkLst>
            <pc:docMk/>
            <pc:sldMk cId="1368515060" sldId="2147469363"/>
            <ac:spMk id="3" creationId="{31D66E5F-F0C1-51D6-2B41-3577AB405AA5}"/>
          </ac:spMkLst>
        </pc:spChg>
        <pc:spChg chg="mod ord">
          <ac:chgData name="Riff Jiang" userId="b80a6e02-59ff-49fb-a9af-d027271678c3" providerId="ADAL" clId="{8D2E9963-D327-4F70-8862-1216A60DE327}" dt="2023-08-08T04:46:51.113" v="3962" actId="26606"/>
          <ac:spMkLst>
            <pc:docMk/>
            <pc:sldMk cId="1368515060" sldId="2147469363"/>
            <ac:spMk id="4" creationId="{6FA18842-ADFA-4022-E26B-BD5C0369BE2C}"/>
          </ac:spMkLst>
        </pc:spChg>
        <pc:spChg chg="add del">
          <ac:chgData name="Riff Jiang" userId="b80a6e02-59ff-49fb-a9af-d027271678c3" providerId="ADAL" clId="{8D2E9963-D327-4F70-8862-1216A60DE327}" dt="2023-08-08T04:44:33.709" v="3787" actId="26606"/>
          <ac:spMkLst>
            <pc:docMk/>
            <pc:sldMk cId="1368515060" sldId="2147469363"/>
            <ac:spMk id="13" creationId="{F13C74B1-5B17-4795-BED0-7140497B445A}"/>
          </ac:spMkLst>
        </pc:spChg>
        <pc:spChg chg="add del">
          <ac:chgData name="Riff Jiang" userId="b80a6e02-59ff-49fb-a9af-d027271678c3" providerId="ADAL" clId="{8D2E9963-D327-4F70-8862-1216A60DE327}" dt="2023-08-08T04:44:33.709" v="3787" actId="26606"/>
          <ac:spMkLst>
            <pc:docMk/>
            <pc:sldMk cId="1368515060" sldId="2147469363"/>
            <ac:spMk id="15" creationId="{D4974D33-8DC5-464E-8C6D-BE58F0669C17}"/>
          </ac:spMkLst>
        </pc:spChg>
        <pc:spChg chg="add del">
          <ac:chgData name="Riff Jiang" userId="b80a6e02-59ff-49fb-a9af-d027271678c3" providerId="ADAL" clId="{8D2E9963-D327-4F70-8862-1216A60DE327}" dt="2023-08-08T04:44:39.366" v="3789" actId="26606"/>
          <ac:spMkLst>
            <pc:docMk/>
            <pc:sldMk cId="1368515060" sldId="2147469363"/>
            <ac:spMk id="17" creationId="{131BAD53-4E89-4F62-BBB7-26359763ED39}"/>
          </ac:spMkLst>
        </pc:spChg>
        <pc:spChg chg="add del">
          <ac:chgData name="Riff Jiang" userId="b80a6e02-59ff-49fb-a9af-d027271678c3" providerId="ADAL" clId="{8D2E9963-D327-4F70-8862-1216A60DE327}" dt="2023-08-08T04:44:39.366" v="3789" actId="26606"/>
          <ac:spMkLst>
            <pc:docMk/>
            <pc:sldMk cId="1368515060" sldId="2147469363"/>
            <ac:spMk id="18" creationId="{62756DA2-40EB-4C6F-B962-5822FFB54FB6}"/>
          </ac:spMkLst>
        </pc:spChg>
        <pc:spChg chg="add del">
          <ac:chgData name="Riff Jiang" userId="b80a6e02-59ff-49fb-a9af-d027271678c3" providerId="ADAL" clId="{8D2E9963-D327-4F70-8862-1216A60DE327}" dt="2023-08-08T04:44:40.813" v="3791" actId="26606"/>
          <ac:spMkLst>
            <pc:docMk/>
            <pc:sldMk cId="1368515060" sldId="2147469363"/>
            <ac:spMk id="20" creationId="{7ED7575E-88D2-B771-681D-46A7E55415DD}"/>
          </ac:spMkLst>
        </pc:spChg>
        <pc:spChg chg="add del">
          <ac:chgData name="Riff Jiang" userId="b80a6e02-59ff-49fb-a9af-d027271678c3" providerId="ADAL" clId="{8D2E9963-D327-4F70-8862-1216A60DE327}" dt="2023-08-08T04:44:57.885" v="3797" actId="26606"/>
          <ac:spMkLst>
            <pc:docMk/>
            <pc:sldMk cId="1368515060" sldId="2147469363"/>
            <ac:spMk id="31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04:44:57.885" v="3797" actId="26606"/>
          <ac:spMkLst>
            <pc:docMk/>
            <pc:sldMk cId="1368515060" sldId="2147469363"/>
            <ac:spMk id="32" creationId="{6357EC4F-235E-4222-A36F-C7878ACE37F2}"/>
          </ac:spMkLst>
        </pc:spChg>
        <pc:spChg chg="add del">
          <ac:chgData name="Riff Jiang" userId="b80a6e02-59ff-49fb-a9af-d027271678c3" providerId="ADAL" clId="{8D2E9963-D327-4F70-8862-1216A60DE327}" dt="2023-08-08T04:45:00.422" v="3799" actId="26606"/>
          <ac:spMkLst>
            <pc:docMk/>
            <pc:sldMk cId="1368515060" sldId="2147469363"/>
            <ac:spMk id="34" creationId="{F13C74B1-5B17-4795-BED0-7140497B445A}"/>
          </ac:spMkLst>
        </pc:spChg>
        <pc:spChg chg="add del">
          <ac:chgData name="Riff Jiang" userId="b80a6e02-59ff-49fb-a9af-d027271678c3" providerId="ADAL" clId="{8D2E9963-D327-4F70-8862-1216A60DE327}" dt="2023-08-08T04:45:00.422" v="3799" actId="26606"/>
          <ac:spMkLst>
            <pc:docMk/>
            <pc:sldMk cId="1368515060" sldId="2147469363"/>
            <ac:spMk id="35" creationId="{D4974D33-8DC5-464E-8C6D-BE58F0669C17}"/>
          </ac:spMkLst>
        </pc:spChg>
        <pc:spChg chg="add del">
          <ac:chgData name="Riff Jiang" userId="b80a6e02-59ff-49fb-a9af-d027271678c3" providerId="ADAL" clId="{8D2E9963-D327-4F70-8862-1216A60DE327}" dt="2023-08-08T04:46:51.113" v="3962" actId="26606"/>
          <ac:spMkLst>
            <pc:docMk/>
            <pc:sldMk cId="1368515060" sldId="2147469363"/>
            <ac:spMk id="37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04:46:51.113" v="3962" actId="26606"/>
          <ac:spMkLst>
            <pc:docMk/>
            <pc:sldMk cId="1368515060" sldId="2147469363"/>
            <ac:spMk id="38" creationId="{CD8B4F24-440B-49E9-B85D-733523DC064B}"/>
          </ac:spMkLst>
        </pc:spChg>
        <pc:spChg chg="add del">
          <ac:chgData name="Riff Jiang" userId="b80a6e02-59ff-49fb-a9af-d027271678c3" providerId="ADAL" clId="{8D2E9963-D327-4F70-8862-1216A60DE327}" dt="2023-08-08T04:46:37.944" v="3951" actId="26606"/>
          <ac:spMkLst>
            <pc:docMk/>
            <pc:sldMk cId="1368515060" sldId="2147469363"/>
            <ac:spMk id="43" creationId="{201CC55D-ED54-4C5C-95E6-10947BD1103B}"/>
          </ac:spMkLst>
        </pc:spChg>
        <pc:spChg chg="add del">
          <ac:chgData name="Riff Jiang" userId="b80a6e02-59ff-49fb-a9af-d027271678c3" providerId="ADAL" clId="{8D2E9963-D327-4F70-8862-1216A60DE327}" dt="2023-08-08T04:46:51.106" v="3961" actId="26606"/>
          <ac:spMkLst>
            <pc:docMk/>
            <pc:sldMk cId="1368515060" sldId="2147469363"/>
            <ac:spMk id="47" creationId="{55222F96-971A-4F90-B841-6BAB416C7AC1}"/>
          </ac:spMkLst>
        </pc:spChg>
        <pc:spChg chg="add del">
          <ac:chgData name="Riff Jiang" userId="b80a6e02-59ff-49fb-a9af-d027271678c3" providerId="ADAL" clId="{8D2E9963-D327-4F70-8862-1216A60DE327}" dt="2023-08-08T04:46:37.944" v="3951" actId="26606"/>
          <ac:spMkLst>
            <pc:docMk/>
            <pc:sldMk cId="1368515060" sldId="2147469363"/>
            <ac:spMk id="49" creationId="{3873B707-463F-40B0-8227-E8CC6C67EB25}"/>
          </ac:spMkLst>
        </pc:spChg>
        <pc:spChg chg="add del">
          <ac:chgData name="Riff Jiang" userId="b80a6e02-59ff-49fb-a9af-d027271678c3" providerId="ADAL" clId="{8D2E9963-D327-4F70-8862-1216A60DE327}" dt="2023-08-08T04:46:37.944" v="3951" actId="26606"/>
          <ac:spMkLst>
            <pc:docMk/>
            <pc:sldMk cId="1368515060" sldId="2147469363"/>
            <ac:spMk id="51" creationId="{C13237C8-E62C-4F0D-A318-BD6FB6C2D138}"/>
          </ac:spMkLst>
        </pc:spChg>
        <pc:spChg chg="add del">
          <ac:chgData name="Riff Jiang" userId="b80a6e02-59ff-49fb-a9af-d027271678c3" providerId="ADAL" clId="{8D2E9963-D327-4F70-8862-1216A60DE327}" dt="2023-08-08T04:46:37.944" v="3951" actId="26606"/>
          <ac:spMkLst>
            <pc:docMk/>
            <pc:sldMk cId="1368515060" sldId="2147469363"/>
            <ac:spMk id="53" creationId="{19C9EAEA-39D0-4B0E-A0EB-51E7B26740B1}"/>
          </ac:spMkLst>
        </pc:spChg>
        <pc:spChg chg="add del">
          <ac:chgData name="Riff Jiang" userId="b80a6e02-59ff-49fb-a9af-d027271678c3" providerId="ADAL" clId="{8D2E9963-D327-4F70-8862-1216A60DE327}" dt="2023-08-08T04:46:39.334" v="3953" actId="26606"/>
          <ac:spMkLst>
            <pc:docMk/>
            <pc:sldMk cId="1368515060" sldId="2147469363"/>
            <ac:spMk id="55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04:46:39.334" v="3953" actId="26606"/>
          <ac:spMkLst>
            <pc:docMk/>
            <pc:sldMk cId="1368515060" sldId="2147469363"/>
            <ac:spMk id="56" creationId="{CD8B4F24-440B-49E9-B85D-733523DC064B}"/>
          </ac:spMkLst>
        </pc:spChg>
        <pc:spChg chg="add del">
          <ac:chgData name="Riff Jiang" userId="b80a6e02-59ff-49fb-a9af-d027271678c3" providerId="ADAL" clId="{8D2E9963-D327-4F70-8862-1216A60DE327}" dt="2023-08-08T04:46:41.214" v="3955" actId="26606"/>
          <ac:spMkLst>
            <pc:docMk/>
            <pc:sldMk cId="1368515060" sldId="2147469363"/>
            <ac:spMk id="58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04:46:41.214" v="3955" actId="26606"/>
          <ac:spMkLst>
            <pc:docMk/>
            <pc:sldMk cId="1368515060" sldId="2147469363"/>
            <ac:spMk id="59" creationId="{6357EC4F-235E-4222-A36F-C7878ACE37F2}"/>
          </ac:spMkLst>
        </pc:spChg>
        <pc:spChg chg="add del">
          <ac:chgData name="Riff Jiang" userId="b80a6e02-59ff-49fb-a9af-d027271678c3" providerId="ADAL" clId="{8D2E9963-D327-4F70-8862-1216A60DE327}" dt="2023-08-08T04:46:41.936" v="3957" actId="26606"/>
          <ac:spMkLst>
            <pc:docMk/>
            <pc:sldMk cId="1368515060" sldId="2147469363"/>
            <ac:spMk id="61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04:46:41.936" v="3957" actId="26606"/>
          <ac:spMkLst>
            <pc:docMk/>
            <pc:sldMk cId="1368515060" sldId="2147469363"/>
            <ac:spMk id="62" creationId="{CD8B4F24-440B-49E9-B85D-733523DC064B}"/>
          </ac:spMkLst>
        </pc:spChg>
        <pc:spChg chg="add del">
          <ac:chgData name="Riff Jiang" userId="b80a6e02-59ff-49fb-a9af-d027271678c3" providerId="ADAL" clId="{8D2E9963-D327-4F70-8862-1216A60DE327}" dt="2023-08-08T04:46:43.304" v="3959" actId="26606"/>
          <ac:spMkLst>
            <pc:docMk/>
            <pc:sldMk cId="1368515060" sldId="2147469363"/>
            <ac:spMk id="64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04:46:43.304" v="3959" actId="26606"/>
          <ac:spMkLst>
            <pc:docMk/>
            <pc:sldMk cId="1368515060" sldId="2147469363"/>
            <ac:spMk id="65" creationId="{6357EC4F-235E-4222-A36F-C7878ACE37F2}"/>
          </ac:spMkLst>
        </pc:spChg>
        <pc:spChg chg="add del">
          <ac:chgData name="Riff Jiang" userId="b80a6e02-59ff-49fb-a9af-d027271678c3" providerId="ADAL" clId="{8D2E9963-D327-4F70-8862-1216A60DE327}" dt="2023-08-08T04:46:51.106" v="3961" actId="26606"/>
          <ac:spMkLst>
            <pc:docMk/>
            <pc:sldMk cId="1368515060" sldId="2147469363"/>
            <ac:spMk id="67" creationId="{DBC6133C-0615-4CE4-9132-37E609A9BDFA}"/>
          </ac:spMkLst>
        </pc:spChg>
        <pc:spChg chg="add del">
          <ac:chgData name="Riff Jiang" userId="b80a6e02-59ff-49fb-a9af-d027271678c3" providerId="ADAL" clId="{8D2E9963-D327-4F70-8862-1216A60DE327}" dt="2023-08-08T04:46:51.106" v="3961" actId="26606"/>
          <ac:spMkLst>
            <pc:docMk/>
            <pc:sldMk cId="1368515060" sldId="2147469363"/>
            <ac:spMk id="68" creationId="{169CC832-2974-4E8D-90ED-3E2941BA7336}"/>
          </ac:spMkLst>
        </pc:spChg>
        <pc:spChg chg="add del">
          <ac:chgData name="Riff Jiang" userId="b80a6e02-59ff-49fb-a9af-d027271678c3" providerId="ADAL" clId="{8D2E9963-D327-4F70-8862-1216A60DE327}" dt="2023-08-08T04:46:51.106" v="3961" actId="26606"/>
          <ac:spMkLst>
            <pc:docMk/>
            <pc:sldMk cId="1368515060" sldId="2147469363"/>
            <ac:spMk id="69" creationId="{08980754-6F4B-43C9-B9BE-127B6BED6586}"/>
          </ac:spMkLst>
        </pc:spChg>
        <pc:spChg chg="add del">
          <ac:chgData name="Riff Jiang" userId="b80a6e02-59ff-49fb-a9af-d027271678c3" providerId="ADAL" clId="{8D2E9963-D327-4F70-8862-1216A60DE327}" dt="2023-08-08T04:46:51.106" v="3961" actId="26606"/>
          <ac:spMkLst>
            <pc:docMk/>
            <pc:sldMk cId="1368515060" sldId="2147469363"/>
            <ac:spMk id="70" creationId="{2C1BBA94-3F40-40AA-8BB9-E69E25E537C1}"/>
          </ac:spMkLst>
        </pc:spChg>
        <pc:spChg chg="add">
          <ac:chgData name="Riff Jiang" userId="b80a6e02-59ff-49fb-a9af-d027271678c3" providerId="ADAL" clId="{8D2E9963-D327-4F70-8862-1216A60DE327}" dt="2023-08-08T04:46:51.113" v="3962" actId="26606"/>
          <ac:spMkLst>
            <pc:docMk/>
            <pc:sldMk cId="1368515060" sldId="2147469363"/>
            <ac:spMk id="72" creationId="{131BAD53-4E89-4F62-BBB7-26359763ED39}"/>
          </ac:spMkLst>
        </pc:spChg>
        <pc:spChg chg="add">
          <ac:chgData name="Riff Jiang" userId="b80a6e02-59ff-49fb-a9af-d027271678c3" providerId="ADAL" clId="{8D2E9963-D327-4F70-8862-1216A60DE327}" dt="2023-08-08T04:46:51.113" v="3962" actId="26606"/>
          <ac:spMkLst>
            <pc:docMk/>
            <pc:sldMk cId="1368515060" sldId="2147469363"/>
            <ac:spMk id="73" creationId="{62756DA2-40EB-4C6F-B962-5822FFB54FB6}"/>
          </ac:spMkLst>
        </pc:spChg>
        <pc:grpChg chg="add del">
          <ac:chgData name="Riff Jiang" userId="b80a6e02-59ff-49fb-a9af-d027271678c3" providerId="ADAL" clId="{8D2E9963-D327-4F70-8862-1216A60DE327}" dt="2023-08-08T04:44:42.862" v="3793" actId="26606"/>
          <ac:grpSpMkLst>
            <pc:docMk/>
            <pc:sldMk cId="1368515060" sldId="2147469363"/>
            <ac:grpSpMk id="23" creationId="{6258F736-B256-8039-9DC6-F4E49A5C5AD5}"/>
          </ac:grpSpMkLst>
        </pc:grpChg>
        <pc:grpChg chg="add del">
          <ac:chgData name="Riff Jiang" userId="b80a6e02-59ff-49fb-a9af-d027271678c3" providerId="ADAL" clId="{8D2E9963-D327-4F70-8862-1216A60DE327}" dt="2023-08-08T04:44:47.141" v="3795" actId="26606"/>
          <ac:grpSpMkLst>
            <pc:docMk/>
            <pc:sldMk cId="1368515060" sldId="2147469363"/>
            <ac:grpSpMk id="26" creationId="{114ED94A-C85D-4CD3-4205-438D21CE6B38}"/>
          </ac:grpSpMkLst>
        </pc:grpChg>
        <pc:grpChg chg="add del">
          <ac:chgData name="Riff Jiang" userId="b80a6e02-59ff-49fb-a9af-d027271678c3" providerId="ADAL" clId="{8D2E9963-D327-4F70-8862-1216A60DE327}" dt="2023-08-08T04:46:37.944" v="3951" actId="26606"/>
          <ac:grpSpMkLst>
            <pc:docMk/>
            <pc:sldMk cId="1368515060" sldId="2147469363"/>
            <ac:grpSpMk id="45" creationId="{1DE889C7-FAD6-4397-98E2-05D503484459}"/>
          </ac:grpSpMkLst>
        </pc:grpChg>
        <pc:picChg chg="add del mod">
          <ac:chgData name="Riff Jiang" userId="b80a6e02-59ff-49fb-a9af-d027271678c3" providerId="ADAL" clId="{8D2E9963-D327-4F70-8862-1216A60DE327}" dt="2023-08-08T04:43:31.650" v="3644"/>
          <ac:picMkLst>
            <pc:docMk/>
            <pc:sldMk cId="1368515060" sldId="2147469363"/>
            <ac:picMk id="6" creationId="{07E53A58-1F2A-4BC9-A516-CF202A632073}"/>
          </ac:picMkLst>
        </pc:picChg>
        <pc:picChg chg="add mod ord">
          <ac:chgData name="Riff Jiang" userId="b80a6e02-59ff-49fb-a9af-d027271678c3" providerId="ADAL" clId="{8D2E9963-D327-4F70-8862-1216A60DE327}" dt="2023-08-08T04:47:08.864" v="3965" actId="14100"/>
          <ac:picMkLst>
            <pc:docMk/>
            <pc:sldMk cId="1368515060" sldId="2147469363"/>
            <ac:picMk id="8" creationId="{2485D235-4218-D4DC-D601-B4B736C2C6A1}"/>
          </ac:picMkLst>
        </pc:picChg>
        <pc:cxnChg chg="add del">
          <ac:chgData name="Riff Jiang" userId="b80a6e02-59ff-49fb-a9af-d027271678c3" providerId="ADAL" clId="{8D2E9963-D327-4F70-8862-1216A60DE327}" dt="2023-08-08T04:44:40.813" v="3791" actId="26606"/>
          <ac:cxnSpMkLst>
            <pc:docMk/>
            <pc:sldMk cId="1368515060" sldId="2147469363"/>
            <ac:cxnSpMk id="21" creationId="{249EDD1B-F94D-B4E6-ACAA-566B9A26FDE3}"/>
          </ac:cxnSpMkLst>
        </pc:cxnChg>
      </pc:sldChg>
      <pc:sldChg chg="addSp delSp modSp new mod setBg">
        <pc:chgData name="Riff Jiang" userId="b80a6e02-59ff-49fb-a9af-d027271678c3" providerId="ADAL" clId="{8D2E9963-D327-4F70-8862-1216A60DE327}" dt="2023-08-08T04:54:16.182" v="4109" actId="20577"/>
        <pc:sldMkLst>
          <pc:docMk/>
          <pc:sldMk cId="484810962" sldId="2147469364"/>
        </pc:sldMkLst>
        <pc:spChg chg="mod">
          <ac:chgData name="Riff Jiang" userId="b80a6e02-59ff-49fb-a9af-d027271678c3" providerId="ADAL" clId="{8D2E9963-D327-4F70-8862-1216A60DE327}" dt="2023-08-08T04:54:16.182" v="4109" actId="20577"/>
          <ac:spMkLst>
            <pc:docMk/>
            <pc:sldMk cId="484810962" sldId="2147469364"/>
            <ac:spMk id="2" creationId="{72639519-F500-0BA7-E8FB-93A9B21C144E}"/>
          </ac:spMkLst>
        </pc:spChg>
        <pc:spChg chg="mod">
          <ac:chgData name="Riff Jiang" userId="b80a6e02-59ff-49fb-a9af-d027271678c3" providerId="ADAL" clId="{8D2E9963-D327-4F70-8862-1216A60DE327}" dt="2023-08-08T04:53:37.369" v="4094" actId="20577"/>
          <ac:spMkLst>
            <pc:docMk/>
            <pc:sldMk cId="484810962" sldId="2147469364"/>
            <ac:spMk id="3" creationId="{AFF4F80F-F20A-E49E-E547-19E93A0F08A9}"/>
          </ac:spMkLst>
        </pc:spChg>
        <pc:spChg chg="mod ord">
          <ac:chgData name="Riff Jiang" userId="b80a6e02-59ff-49fb-a9af-d027271678c3" providerId="ADAL" clId="{8D2E9963-D327-4F70-8862-1216A60DE327}" dt="2023-08-08T04:52:36.326" v="4078" actId="26606"/>
          <ac:spMkLst>
            <pc:docMk/>
            <pc:sldMk cId="484810962" sldId="2147469364"/>
            <ac:spMk id="4" creationId="{61C7C2C5-6BCA-4EC5-109E-CDEFD59E34AD}"/>
          </ac:spMkLst>
        </pc:spChg>
        <pc:spChg chg="add del">
          <ac:chgData name="Riff Jiang" userId="b80a6e02-59ff-49fb-a9af-d027271678c3" providerId="ADAL" clId="{8D2E9963-D327-4F70-8862-1216A60DE327}" dt="2023-08-08T04:52:20.624" v="4071" actId="26606"/>
          <ac:spMkLst>
            <pc:docMk/>
            <pc:sldMk cId="484810962" sldId="2147469364"/>
            <ac:spMk id="1031" creationId="{7FF47CB7-972F-479F-A36D-9E72D26EC8DA}"/>
          </ac:spMkLst>
        </pc:spChg>
        <pc:spChg chg="add del">
          <ac:chgData name="Riff Jiang" userId="b80a6e02-59ff-49fb-a9af-d027271678c3" providerId="ADAL" clId="{8D2E9963-D327-4F70-8862-1216A60DE327}" dt="2023-08-08T04:52:20.624" v="4071" actId="26606"/>
          <ac:spMkLst>
            <pc:docMk/>
            <pc:sldMk cId="484810962" sldId="2147469364"/>
            <ac:spMk id="1033" creationId="{0D153B68-5844-490D-8E67-F616D6D721CA}"/>
          </ac:spMkLst>
        </pc:spChg>
        <pc:spChg chg="add del">
          <ac:chgData name="Riff Jiang" userId="b80a6e02-59ff-49fb-a9af-d027271678c3" providerId="ADAL" clId="{8D2E9963-D327-4F70-8862-1216A60DE327}" dt="2023-08-08T04:52:20.624" v="4071" actId="26606"/>
          <ac:spMkLst>
            <pc:docMk/>
            <pc:sldMk cId="484810962" sldId="2147469364"/>
            <ac:spMk id="1035" creationId="{9A0D773F-7A7D-4DBB-9DEA-86BB8B8F4BC8}"/>
          </ac:spMkLst>
        </pc:spChg>
        <pc:spChg chg="add del">
          <ac:chgData name="Riff Jiang" userId="b80a6e02-59ff-49fb-a9af-d027271678c3" providerId="ADAL" clId="{8D2E9963-D327-4F70-8862-1216A60DE327}" dt="2023-08-08T04:52:22.501" v="4073" actId="26606"/>
          <ac:spMkLst>
            <pc:docMk/>
            <pc:sldMk cId="484810962" sldId="2147469364"/>
            <ac:spMk id="1037" creationId="{32AEEBC8-9D30-42EF-95F2-386C2653FBF0}"/>
          </ac:spMkLst>
        </pc:spChg>
        <pc:spChg chg="add del">
          <ac:chgData name="Riff Jiang" userId="b80a6e02-59ff-49fb-a9af-d027271678c3" providerId="ADAL" clId="{8D2E9963-D327-4F70-8862-1216A60DE327}" dt="2023-08-08T04:52:22.501" v="4073" actId="26606"/>
          <ac:spMkLst>
            <pc:docMk/>
            <pc:sldMk cId="484810962" sldId="2147469364"/>
            <ac:spMk id="1038" creationId="{2E92FA66-67D7-4CB4-94D3-E643A9AD4757}"/>
          </ac:spMkLst>
        </pc:spChg>
        <pc:spChg chg="add del">
          <ac:chgData name="Riff Jiang" userId="b80a6e02-59ff-49fb-a9af-d027271678c3" providerId="ADAL" clId="{8D2E9963-D327-4F70-8862-1216A60DE327}" dt="2023-08-08T04:52:31.933" v="4075" actId="26606"/>
          <ac:spMkLst>
            <pc:docMk/>
            <pc:sldMk cId="484810962" sldId="2147469364"/>
            <ac:spMk id="1040" creationId="{131BAD53-4E89-4F62-BBB7-26359763ED39}"/>
          </ac:spMkLst>
        </pc:spChg>
        <pc:spChg chg="add del">
          <ac:chgData name="Riff Jiang" userId="b80a6e02-59ff-49fb-a9af-d027271678c3" providerId="ADAL" clId="{8D2E9963-D327-4F70-8862-1216A60DE327}" dt="2023-08-08T04:52:31.933" v="4075" actId="26606"/>
          <ac:spMkLst>
            <pc:docMk/>
            <pc:sldMk cId="484810962" sldId="2147469364"/>
            <ac:spMk id="1041" creationId="{62756DA2-40EB-4C6F-B962-5822FFB54FB6}"/>
          </ac:spMkLst>
        </pc:spChg>
        <pc:spChg chg="add del">
          <ac:chgData name="Riff Jiang" userId="b80a6e02-59ff-49fb-a9af-d027271678c3" providerId="ADAL" clId="{8D2E9963-D327-4F70-8862-1216A60DE327}" dt="2023-08-08T04:52:36.319" v="4077" actId="26606"/>
          <ac:spMkLst>
            <pc:docMk/>
            <pc:sldMk cId="484810962" sldId="2147469364"/>
            <ac:spMk id="1043" creationId="{5AA03EDC-7067-4DFF-B672-541D016AAAB8}"/>
          </ac:spMkLst>
        </pc:spChg>
        <pc:spChg chg="add del">
          <ac:chgData name="Riff Jiang" userId="b80a6e02-59ff-49fb-a9af-d027271678c3" providerId="ADAL" clId="{8D2E9963-D327-4F70-8862-1216A60DE327}" dt="2023-08-08T04:52:36.319" v="4077" actId="26606"/>
          <ac:spMkLst>
            <pc:docMk/>
            <pc:sldMk cId="484810962" sldId="2147469364"/>
            <ac:spMk id="1044" creationId="{0EBF3E39-B0BE-496A-8604-9007470FFA3A}"/>
          </ac:spMkLst>
        </pc:spChg>
        <pc:spChg chg="add">
          <ac:chgData name="Riff Jiang" userId="b80a6e02-59ff-49fb-a9af-d027271678c3" providerId="ADAL" clId="{8D2E9963-D327-4F70-8862-1216A60DE327}" dt="2023-08-08T04:52:36.326" v="4078" actId="26606"/>
          <ac:spMkLst>
            <pc:docMk/>
            <pc:sldMk cId="484810962" sldId="2147469364"/>
            <ac:spMk id="1046" creationId="{8B3A2D1A-45FC-4F95-B150-1C13EF2F6D09}"/>
          </ac:spMkLst>
        </pc:spChg>
        <pc:spChg chg="add">
          <ac:chgData name="Riff Jiang" userId="b80a6e02-59ff-49fb-a9af-d027271678c3" providerId="ADAL" clId="{8D2E9963-D327-4F70-8862-1216A60DE327}" dt="2023-08-08T04:52:36.326" v="4078" actId="26606"/>
          <ac:spMkLst>
            <pc:docMk/>
            <pc:sldMk cId="484810962" sldId="2147469364"/>
            <ac:spMk id="1047" creationId="{39C3C864-C625-4883-B868-9A4C470F4DD5}"/>
          </ac:spMkLst>
        </pc:spChg>
        <pc:picChg chg="add del mod">
          <ac:chgData name="Riff Jiang" userId="b80a6e02-59ff-49fb-a9af-d027271678c3" providerId="ADAL" clId="{8D2E9963-D327-4F70-8862-1216A60DE327}" dt="2023-08-08T04:50:15.569" v="4025" actId="478"/>
          <ac:picMkLst>
            <pc:docMk/>
            <pc:sldMk cId="484810962" sldId="2147469364"/>
            <ac:picMk id="5" creationId="{84BA2FC5-D7B6-DF7A-765E-49D0C839FF2E}"/>
          </ac:picMkLst>
        </pc:picChg>
        <pc:picChg chg="add mod ord">
          <ac:chgData name="Riff Jiang" userId="b80a6e02-59ff-49fb-a9af-d027271678c3" providerId="ADAL" clId="{8D2E9963-D327-4F70-8862-1216A60DE327}" dt="2023-08-08T04:52:55.316" v="4082" actId="1076"/>
          <ac:picMkLst>
            <pc:docMk/>
            <pc:sldMk cId="484810962" sldId="2147469364"/>
            <ac:picMk id="1026" creationId="{BD4E40EE-58FB-A8DE-EE3A-159884365B48}"/>
          </ac:picMkLst>
        </pc:picChg>
      </pc:sldChg>
      <pc:sldChg chg="addSp delSp modSp add mod">
        <pc:chgData name="Riff Jiang" userId="b80a6e02-59ff-49fb-a9af-d027271678c3" providerId="ADAL" clId="{8D2E9963-D327-4F70-8862-1216A60DE327}" dt="2023-08-08T04:58:17.934" v="4365" actId="1076"/>
        <pc:sldMkLst>
          <pc:docMk/>
          <pc:sldMk cId="1899529744" sldId="2147469365"/>
        </pc:sldMkLst>
        <pc:spChg chg="mod">
          <ac:chgData name="Riff Jiang" userId="b80a6e02-59ff-49fb-a9af-d027271678c3" providerId="ADAL" clId="{8D2E9963-D327-4F70-8862-1216A60DE327}" dt="2023-08-08T04:54:26.907" v="4114" actId="20577"/>
          <ac:spMkLst>
            <pc:docMk/>
            <pc:sldMk cId="1899529744" sldId="2147469365"/>
            <ac:spMk id="2" creationId="{72639519-F500-0BA7-E8FB-93A9B21C144E}"/>
          </ac:spMkLst>
        </pc:spChg>
        <pc:spChg chg="mod">
          <ac:chgData name="Riff Jiang" userId="b80a6e02-59ff-49fb-a9af-d027271678c3" providerId="ADAL" clId="{8D2E9963-D327-4F70-8862-1216A60DE327}" dt="2023-08-08T04:56:46.350" v="4346"/>
          <ac:spMkLst>
            <pc:docMk/>
            <pc:sldMk cId="1899529744" sldId="2147469365"/>
            <ac:spMk id="3" creationId="{AFF4F80F-F20A-E49E-E547-19E93A0F08A9}"/>
          </ac:spMkLst>
        </pc:spChg>
        <pc:picChg chg="del">
          <ac:chgData name="Riff Jiang" userId="b80a6e02-59ff-49fb-a9af-d027271678c3" providerId="ADAL" clId="{8D2E9963-D327-4F70-8862-1216A60DE327}" dt="2023-08-08T04:54:37.274" v="4115" actId="478"/>
          <ac:picMkLst>
            <pc:docMk/>
            <pc:sldMk cId="1899529744" sldId="2147469365"/>
            <ac:picMk id="1026" creationId="{BD4E40EE-58FB-A8DE-EE3A-159884365B48}"/>
          </ac:picMkLst>
        </pc:picChg>
        <pc:picChg chg="add mod">
          <ac:chgData name="Riff Jiang" userId="b80a6e02-59ff-49fb-a9af-d027271678c3" providerId="ADAL" clId="{8D2E9963-D327-4F70-8862-1216A60DE327}" dt="2023-08-08T04:58:17.934" v="4365" actId="1076"/>
          <ac:picMkLst>
            <pc:docMk/>
            <pc:sldMk cId="1899529744" sldId="2147469365"/>
            <ac:picMk id="2050" creationId="{76BF1950-1976-491A-4193-7EEB33C7777A}"/>
          </ac:picMkLst>
        </pc:picChg>
      </pc:sldChg>
      <pc:sldChg chg="new del">
        <pc:chgData name="Riff Jiang" userId="b80a6e02-59ff-49fb-a9af-d027271678c3" providerId="ADAL" clId="{8D2E9963-D327-4F70-8862-1216A60DE327}" dt="2023-08-08T04:57:00.917" v="4348" actId="680"/>
        <pc:sldMkLst>
          <pc:docMk/>
          <pc:sldMk cId="2105758970" sldId="2147469366"/>
        </pc:sldMkLst>
      </pc:sldChg>
      <pc:sldChg chg="addSp delSp modSp add mod">
        <pc:chgData name="Riff Jiang" userId="b80a6e02-59ff-49fb-a9af-d027271678c3" providerId="ADAL" clId="{8D2E9963-D327-4F70-8862-1216A60DE327}" dt="2023-08-08T04:58:37.344" v="4369" actId="1076"/>
        <pc:sldMkLst>
          <pc:docMk/>
          <pc:sldMk cId="2373531419" sldId="2147469366"/>
        </pc:sldMkLst>
        <pc:spChg chg="mod">
          <ac:chgData name="Riff Jiang" userId="b80a6e02-59ff-49fb-a9af-d027271678c3" providerId="ADAL" clId="{8D2E9963-D327-4F70-8862-1216A60DE327}" dt="2023-08-08T04:57:07.682" v="4351" actId="20577"/>
          <ac:spMkLst>
            <pc:docMk/>
            <pc:sldMk cId="2373531419" sldId="2147469366"/>
            <ac:spMk id="2" creationId="{72639519-F500-0BA7-E8FB-93A9B21C144E}"/>
          </ac:spMkLst>
        </pc:spChg>
        <pc:spChg chg="mod">
          <ac:chgData name="Riff Jiang" userId="b80a6e02-59ff-49fb-a9af-d027271678c3" providerId="ADAL" clId="{8D2E9963-D327-4F70-8862-1216A60DE327}" dt="2023-08-08T04:57:58.011" v="4363" actId="403"/>
          <ac:spMkLst>
            <pc:docMk/>
            <pc:sldMk cId="2373531419" sldId="2147469366"/>
            <ac:spMk id="3" creationId="{AFF4F80F-F20A-E49E-E547-19E93A0F08A9}"/>
          </ac:spMkLst>
        </pc:spChg>
        <pc:picChg chg="del">
          <ac:chgData name="Riff Jiang" userId="b80a6e02-59ff-49fb-a9af-d027271678c3" providerId="ADAL" clId="{8D2E9963-D327-4F70-8862-1216A60DE327}" dt="2023-08-08T04:57:17.682" v="4352" actId="478"/>
          <ac:picMkLst>
            <pc:docMk/>
            <pc:sldMk cId="2373531419" sldId="2147469366"/>
            <ac:picMk id="2050" creationId="{76BF1950-1976-491A-4193-7EEB33C7777A}"/>
          </ac:picMkLst>
        </pc:picChg>
        <pc:picChg chg="add mod">
          <ac:chgData name="Riff Jiang" userId="b80a6e02-59ff-49fb-a9af-d027271678c3" providerId="ADAL" clId="{8D2E9963-D327-4F70-8862-1216A60DE327}" dt="2023-08-08T04:58:37.344" v="4369" actId="1076"/>
          <ac:picMkLst>
            <pc:docMk/>
            <pc:sldMk cId="2373531419" sldId="2147469366"/>
            <ac:picMk id="3074" creationId="{8260638A-A47B-C1C0-1D3F-518D8AE4948B}"/>
          </ac:picMkLst>
        </pc:picChg>
      </pc:sldChg>
      <pc:sldChg chg="addSp delSp modSp add mod">
        <pc:chgData name="Riff Jiang" userId="b80a6e02-59ff-49fb-a9af-d027271678c3" providerId="ADAL" clId="{8D2E9963-D327-4F70-8862-1216A60DE327}" dt="2023-08-08T05:00:38.166" v="4572" actId="20577"/>
        <pc:sldMkLst>
          <pc:docMk/>
          <pc:sldMk cId="2621120271" sldId="2147469367"/>
        </pc:sldMkLst>
        <pc:spChg chg="mod">
          <ac:chgData name="Riff Jiang" userId="b80a6e02-59ff-49fb-a9af-d027271678c3" providerId="ADAL" clId="{8D2E9963-D327-4F70-8862-1216A60DE327}" dt="2023-08-08T04:59:11.754" v="4398" actId="20577"/>
          <ac:spMkLst>
            <pc:docMk/>
            <pc:sldMk cId="2621120271" sldId="2147469367"/>
            <ac:spMk id="2" creationId="{72639519-F500-0BA7-E8FB-93A9B21C144E}"/>
          </ac:spMkLst>
        </pc:spChg>
        <pc:spChg chg="mod">
          <ac:chgData name="Riff Jiang" userId="b80a6e02-59ff-49fb-a9af-d027271678c3" providerId="ADAL" clId="{8D2E9963-D327-4F70-8862-1216A60DE327}" dt="2023-08-08T05:00:38.166" v="4572" actId="20577"/>
          <ac:spMkLst>
            <pc:docMk/>
            <pc:sldMk cId="2621120271" sldId="2147469367"/>
            <ac:spMk id="3" creationId="{AFF4F80F-F20A-E49E-E547-19E93A0F08A9}"/>
          </ac:spMkLst>
        </pc:spChg>
        <pc:picChg chg="del">
          <ac:chgData name="Riff Jiang" userId="b80a6e02-59ff-49fb-a9af-d027271678c3" providerId="ADAL" clId="{8D2E9963-D327-4F70-8862-1216A60DE327}" dt="2023-08-08T04:59:15.156" v="4399" actId="478"/>
          <ac:picMkLst>
            <pc:docMk/>
            <pc:sldMk cId="2621120271" sldId="2147469367"/>
            <ac:picMk id="3074" creationId="{8260638A-A47B-C1C0-1D3F-518D8AE4948B}"/>
          </ac:picMkLst>
        </pc:picChg>
        <pc:picChg chg="add mod">
          <ac:chgData name="Riff Jiang" userId="b80a6e02-59ff-49fb-a9af-d027271678c3" providerId="ADAL" clId="{8D2E9963-D327-4F70-8862-1216A60DE327}" dt="2023-08-08T04:59:31.022" v="4402" actId="1076"/>
          <ac:picMkLst>
            <pc:docMk/>
            <pc:sldMk cId="2621120271" sldId="2147469367"/>
            <ac:picMk id="4098" creationId="{037E8028-5078-B18B-409F-9561A9197F69}"/>
          </ac:picMkLst>
        </pc:picChg>
      </pc:sldChg>
      <pc:sldChg chg="new del">
        <pc:chgData name="Riff Jiang" userId="b80a6e02-59ff-49fb-a9af-d027271678c3" providerId="ADAL" clId="{8D2E9963-D327-4F70-8862-1216A60DE327}" dt="2023-08-08T04:58:56.273" v="4371" actId="47"/>
        <pc:sldMkLst>
          <pc:docMk/>
          <pc:sldMk cId="4038844839" sldId="2147469367"/>
        </pc:sldMkLst>
      </pc:sldChg>
      <pc:sldChg chg="addSp delSp modSp new mod modClrScheme chgLayout">
        <pc:chgData name="Riff Jiang" userId="b80a6e02-59ff-49fb-a9af-d027271678c3" providerId="ADAL" clId="{8D2E9963-D327-4F70-8862-1216A60DE327}" dt="2023-08-15T04:44:41.126" v="9423" actId="20577"/>
        <pc:sldMkLst>
          <pc:docMk/>
          <pc:sldMk cId="2377999338" sldId="2147469368"/>
        </pc:sldMkLst>
        <pc:spChg chg="del mod ord">
          <ac:chgData name="Riff Jiang" userId="b80a6e02-59ff-49fb-a9af-d027271678c3" providerId="ADAL" clId="{8D2E9963-D327-4F70-8862-1216A60DE327}" dt="2023-08-08T05:03:58.577" v="4574" actId="700"/>
          <ac:spMkLst>
            <pc:docMk/>
            <pc:sldMk cId="2377999338" sldId="2147469368"/>
            <ac:spMk id="2" creationId="{4F9A1D57-C921-5212-39A3-B38BD6F6C443}"/>
          </ac:spMkLst>
        </pc:spChg>
        <pc:spChg chg="del mod ord">
          <ac:chgData name="Riff Jiang" userId="b80a6e02-59ff-49fb-a9af-d027271678c3" providerId="ADAL" clId="{8D2E9963-D327-4F70-8862-1216A60DE327}" dt="2023-08-08T05:03:58.577" v="4574" actId="700"/>
          <ac:spMkLst>
            <pc:docMk/>
            <pc:sldMk cId="2377999338" sldId="2147469368"/>
            <ac:spMk id="3" creationId="{15018D7B-E7D6-05F8-1555-E94F9D63649E}"/>
          </ac:spMkLst>
        </pc:spChg>
        <pc:spChg chg="mod ord">
          <ac:chgData name="Riff Jiang" userId="b80a6e02-59ff-49fb-a9af-d027271678c3" providerId="ADAL" clId="{8D2E9963-D327-4F70-8862-1216A60DE327}" dt="2023-08-08T05:03:58.577" v="4574" actId="700"/>
          <ac:spMkLst>
            <pc:docMk/>
            <pc:sldMk cId="2377999338" sldId="2147469368"/>
            <ac:spMk id="4" creationId="{D7170F6C-2900-5E4E-8A81-01ACCD24DF67}"/>
          </ac:spMkLst>
        </pc:spChg>
        <pc:spChg chg="add mod ord">
          <ac:chgData name="Riff Jiang" userId="b80a6e02-59ff-49fb-a9af-d027271678c3" providerId="ADAL" clId="{8D2E9963-D327-4F70-8862-1216A60DE327}" dt="2023-08-08T05:24:13.836" v="5647" actId="14100"/>
          <ac:spMkLst>
            <pc:docMk/>
            <pc:sldMk cId="2377999338" sldId="2147469368"/>
            <ac:spMk id="5" creationId="{615CFB10-2F78-323F-5E89-9F79C12795FE}"/>
          </ac:spMkLst>
        </pc:spChg>
        <pc:spChg chg="add mod ord">
          <ac:chgData name="Riff Jiang" userId="b80a6e02-59ff-49fb-a9af-d027271678c3" providerId="ADAL" clId="{8D2E9963-D327-4F70-8862-1216A60DE327}" dt="2023-08-08T05:24:08.425" v="5646" actId="1076"/>
          <ac:spMkLst>
            <pc:docMk/>
            <pc:sldMk cId="2377999338" sldId="2147469368"/>
            <ac:spMk id="6" creationId="{97C5AAEB-56D6-6EA9-602D-F79C39E1382A}"/>
          </ac:spMkLst>
        </pc:spChg>
        <pc:spChg chg="add del mod">
          <ac:chgData name="Riff Jiang" userId="b80a6e02-59ff-49fb-a9af-d027271678c3" providerId="ADAL" clId="{8D2E9963-D327-4F70-8862-1216A60DE327}" dt="2023-08-08T05:12:18.620" v="5242" actId="478"/>
          <ac:spMkLst>
            <pc:docMk/>
            <pc:sldMk cId="2377999338" sldId="2147469368"/>
            <ac:spMk id="8" creationId="{14D8959D-C46C-1E71-A45E-AB82469186A6}"/>
          </ac:spMkLst>
        </pc:spChg>
        <pc:spChg chg="add del mod">
          <ac:chgData name="Riff Jiang" userId="b80a6e02-59ff-49fb-a9af-d027271678c3" providerId="ADAL" clId="{8D2E9963-D327-4F70-8862-1216A60DE327}" dt="2023-08-08T05:12:15.844" v="5241" actId="478"/>
          <ac:spMkLst>
            <pc:docMk/>
            <pc:sldMk cId="2377999338" sldId="2147469368"/>
            <ac:spMk id="9" creationId="{F8D27ECA-1FFA-1C4A-0C44-09768881B5D6}"/>
          </ac:spMkLst>
        </pc:spChg>
        <pc:graphicFrameChg chg="add del mod modGraphic">
          <ac:chgData name="Riff Jiang" userId="b80a6e02-59ff-49fb-a9af-d027271678c3" providerId="ADAL" clId="{8D2E9963-D327-4F70-8862-1216A60DE327}" dt="2023-08-15T04:44:41.126" v="9423" actId="20577"/>
          <ac:graphicFrameMkLst>
            <pc:docMk/>
            <pc:sldMk cId="2377999338" sldId="2147469368"/>
            <ac:graphicFrameMk id="7" creationId="{D7FA3A37-38C1-C381-56A2-2443FB596C2A}"/>
          </ac:graphicFrameMkLst>
        </pc:graphicFrameChg>
      </pc:sldChg>
      <pc:sldChg chg="modSp new mod">
        <pc:chgData name="Riff Jiang" userId="b80a6e02-59ff-49fb-a9af-d027271678c3" providerId="ADAL" clId="{8D2E9963-D327-4F70-8862-1216A60DE327}" dt="2023-08-08T05:08:41.400" v="4943" actId="113"/>
        <pc:sldMkLst>
          <pc:docMk/>
          <pc:sldMk cId="4172806231" sldId="2147469369"/>
        </pc:sldMkLst>
        <pc:spChg chg="mod">
          <ac:chgData name="Riff Jiang" userId="b80a6e02-59ff-49fb-a9af-d027271678c3" providerId="ADAL" clId="{8D2E9963-D327-4F70-8862-1216A60DE327}" dt="2023-08-08T05:05:29.666" v="4593" actId="20577"/>
          <ac:spMkLst>
            <pc:docMk/>
            <pc:sldMk cId="4172806231" sldId="2147469369"/>
            <ac:spMk id="2" creationId="{2B02E288-688B-694F-1BFC-23A14ED6DD44}"/>
          </ac:spMkLst>
        </pc:spChg>
        <pc:spChg chg="mod">
          <ac:chgData name="Riff Jiang" userId="b80a6e02-59ff-49fb-a9af-d027271678c3" providerId="ADAL" clId="{8D2E9963-D327-4F70-8862-1216A60DE327}" dt="2023-08-08T05:08:41.400" v="4943" actId="113"/>
          <ac:spMkLst>
            <pc:docMk/>
            <pc:sldMk cId="4172806231" sldId="2147469369"/>
            <ac:spMk id="3" creationId="{F464DA13-8FA2-92CF-60FC-41AD5E597361}"/>
          </ac:spMkLst>
        </pc:spChg>
      </pc:sldChg>
      <pc:sldChg chg="addSp delSp modSp add mod ord">
        <pc:chgData name="Riff Jiang" userId="b80a6e02-59ff-49fb-a9af-d027271678c3" providerId="ADAL" clId="{8D2E9963-D327-4F70-8862-1216A60DE327}" dt="2023-08-15T07:45:49.969" v="12573" actId="20577"/>
        <pc:sldMkLst>
          <pc:docMk/>
          <pc:sldMk cId="1583400381" sldId="2147469370"/>
        </pc:sldMkLst>
        <pc:spChg chg="add del mod">
          <ac:chgData name="Riff Jiang" userId="b80a6e02-59ff-49fb-a9af-d027271678c3" providerId="ADAL" clId="{8D2E9963-D327-4F70-8862-1216A60DE327}" dt="2023-08-08T05:14:08.582" v="5274" actId="478"/>
          <ac:spMkLst>
            <pc:docMk/>
            <pc:sldMk cId="1583400381" sldId="2147469370"/>
            <ac:spMk id="3" creationId="{FBF86F34-A1B7-8FE5-1149-26D714DDC843}"/>
          </ac:spMkLst>
        </pc:spChg>
        <pc:spChg chg="del">
          <ac:chgData name="Riff Jiang" userId="b80a6e02-59ff-49fb-a9af-d027271678c3" providerId="ADAL" clId="{8D2E9963-D327-4F70-8862-1216A60DE327}" dt="2023-08-08T05:14:06.275" v="5273" actId="478"/>
          <ac:spMkLst>
            <pc:docMk/>
            <pc:sldMk cId="1583400381" sldId="2147469370"/>
            <ac:spMk id="5" creationId="{615CFB10-2F78-323F-5E89-9F79C12795FE}"/>
          </ac:spMkLst>
        </pc:spChg>
        <pc:spChg chg="del">
          <ac:chgData name="Riff Jiang" userId="b80a6e02-59ff-49fb-a9af-d027271678c3" providerId="ADAL" clId="{8D2E9963-D327-4F70-8862-1216A60DE327}" dt="2023-08-08T05:14:04.019" v="5272" actId="478"/>
          <ac:spMkLst>
            <pc:docMk/>
            <pc:sldMk cId="1583400381" sldId="2147469370"/>
            <ac:spMk id="6" creationId="{97C5AAEB-56D6-6EA9-602D-F79C39E1382A}"/>
          </ac:spMkLst>
        </pc:spChg>
        <pc:graphicFrameChg chg="mod modGraphic">
          <ac:chgData name="Riff Jiang" userId="b80a6e02-59ff-49fb-a9af-d027271678c3" providerId="ADAL" clId="{8D2E9963-D327-4F70-8862-1216A60DE327}" dt="2023-08-15T07:45:49.969" v="12573" actId="20577"/>
          <ac:graphicFrameMkLst>
            <pc:docMk/>
            <pc:sldMk cId="1583400381" sldId="2147469370"/>
            <ac:graphicFrameMk id="7" creationId="{D7FA3A37-38C1-C381-56A2-2443FB596C2A}"/>
          </ac:graphicFrameMkLst>
        </pc:graphicFrameChg>
      </pc:sldChg>
      <pc:sldChg chg="addSp delSp modSp new mod setBg">
        <pc:chgData name="Riff Jiang" userId="b80a6e02-59ff-49fb-a9af-d027271678c3" providerId="ADAL" clId="{8D2E9963-D327-4F70-8862-1216A60DE327}" dt="2023-08-15T01:06:24.027" v="8614" actId="1076"/>
        <pc:sldMkLst>
          <pc:docMk/>
          <pc:sldMk cId="750247700" sldId="2147469371"/>
        </pc:sldMkLst>
        <pc:spChg chg="add del mod">
          <ac:chgData name="Riff Jiang" userId="b80a6e02-59ff-49fb-a9af-d027271678c3" providerId="ADAL" clId="{8D2E9963-D327-4F70-8862-1216A60DE327}" dt="2023-08-08T05:28:38.509" v="5778" actId="404"/>
          <ac:spMkLst>
            <pc:docMk/>
            <pc:sldMk cId="750247700" sldId="2147469371"/>
            <ac:spMk id="2" creationId="{733A3F11-ED9D-78BC-6457-B76C77C2A6CC}"/>
          </ac:spMkLst>
        </pc:spChg>
        <pc:spChg chg="del">
          <ac:chgData name="Riff Jiang" userId="b80a6e02-59ff-49fb-a9af-d027271678c3" providerId="ADAL" clId="{8D2E9963-D327-4F70-8862-1216A60DE327}" dt="2023-08-08T05:24:38.578" v="5650"/>
          <ac:spMkLst>
            <pc:docMk/>
            <pc:sldMk cId="750247700" sldId="2147469371"/>
            <ac:spMk id="3" creationId="{A04304B3-E472-9D80-7C81-5DB39CCB2DD7}"/>
          </ac:spMkLst>
        </pc:spChg>
        <pc:spChg chg="mod">
          <ac:chgData name="Riff Jiang" userId="b80a6e02-59ff-49fb-a9af-d027271678c3" providerId="ADAL" clId="{8D2E9963-D327-4F70-8862-1216A60DE327}" dt="2023-08-08T05:25:38.975" v="5688" actId="26606"/>
          <ac:spMkLst>
            <pc:docMk/>
            <pc:sldMk cId="750247700" sldId="2147469371"/>
            <ac:spMk id="4" creationId="{985689BF-02FE-22C4-35E8-2F8CCCE37B31}"/>
          </ac:spMkLst>
        </pc:spChg>
        <pc:spChg chg="add del mod">
          <ac:chgData name="Riff Jiang" userId="b80a6e02-59ff-49fb-a9af-d027271678c3" providerId="ADAL" clId="{8D2E9963-D327-4F70-8862-1216A60DE327}" dt="2023-08-15T01:06:14.249" v="8610"/>
          <ac:spMkLst>
            <pc:docMk/>
            <pc:sldMk cId="750247700" sldId="2147469371"/>
            <ac:spMk id="5" creationId="{68579756-A8B1-E237-18C1-40F54CA2C665}"/>
          </ac:spMkLst>
        </pc:spChg>
        <pc:spChg chg="add del">
          <ac:chgData name="Riff Jiang" userId="b80a6e02-59ff-49fb-a9af-d027271678c3" providerId="ADAL" clId="{8D2E9963-D327-4F70-8862-1216A60DE327}" dt="2023-08-08T05:25:29.340" v="5683" actId="26606"/>
          <ac:spMkLst>
            <pc:docMk/>
            <pc:sldMk cId="750247700" sldId="2147469371"/>
            <ac:spMk id="8" creationId="{275D6C10-B5A7-4715-803E-0501C9C2CC21}"/>
          </ac:spMkLst>
        </pc:spChg>
        <pc:spChg chg="add del">
          <ac:chgData name="Riff Jiang" userId="b80a6e02-59ff-49fb-a9af-d027271678c3" providerId="ADAL" clId="{8D2E9963-D327-4F70-8862-1216A60DE327}" dt="2023-08-08T05:25:31.820" v="5685" actId="26606"/>
          <ac:spMkLst>
            <pc:docMk/>
            <pc:sldMk cId="750247700" sldId="2147469371"/>
            <ac:spMk id="10" creationId="{AA857166-A416-4C5E-8AA9-5D5D1E13D151}"/>
          </ac:spMkLst>
        </pc:spChg>
        <pc:spChg chg="add del">
          <ac:chgData name="Riff Jiang" userId="b80a6e02-59ff-49fb-a9af-d027271678c3" providerId="ADAL" clId="{8D2E9963-D327-4F70-8862-1216A60DE327}" dt="2023-08-08T05:24:48.558" v="5652" actId="26606"/>
          <ac:spMkLst>
            <pc:docMk/>
            <pc:sldMk cId="750247700" sldId="2147469371"/>
            <ac:spMk id="11" creationId="{F3060C83-F051-4F0E-ABAD-AA0DFC48B218}"/>
          </ac:spMkLst>
        </pc:spChg>
        <pc:spChg chg="add del">
          <ac:chgData name="Riff Jiang" userId="b80a6e02-59ff-49fb-a9af-d027271678c3" providerId="ADAL" clId="{8D2E9963-D327-4F70-8862-1216A60DE327}" dt="2023-08-08T05:25:31.820" v="5685" actId="26606"/>
          <ac:spMkLst>
            <pc:docMk/>
            <pc:sldMk cId="750247700" sldId="2147469371"/>
            <ac:spMk id="12" creationId="{13A48C6C-3CC4-4EE5-A773-EC1EB7F59CD4}"/>
          </ac:spMkLst>
        </pc:spChg>
        <pc:spChg chg="add del">
          <ac:chgData name="Riff Jiang" userId="b80a6e02-59ff-49fb-a9af-d027271678c3" providerId="ADAL" clId="{8D2E9963-D327-4F70-8862-1216A60DE327}" dt="2023-08-08T05:24:48.558" v="5652" actId="26606"/>
          <ac:spMkLst>
            <pc:docMk/>
            <pc:sldMk cId="750247700" sldId="2147469371"/>
            <ac:spMk id="13" creationId="{83C98ABE-055B-441F-B07E-44F97F083C39}"/>
          </ac:spMkLst>
        </pc:spChg>
        <pc:spChg chg="add del">
          <ac:chgData name="Riff Jiang" userId="b80a6e02-59ff-49fb-a9af-d027271678c3" providerId="ADAL" clId="{8D2E9963-D327-4F70-8862-1216A60DE327}" dt="2023-08-08T05:25:31.820" v="5685" actId="26606"/>
          <ac:spMkLst>
            <pc:docMk/>
            <pc:sldMk cId="750247700" sldId="2147469371"/>
            <ac:spMk id="14" creationId="{F489C2E0-4895-4B72-85EA-7EE9FAFFDC7E}"/>
          </ac:spMkLst>
        </pc:spChg>
        <pc:spChg chg="add del">
          <ac:chgData name="Riff Jiang" userId="b80a6e02-59ff-49fb-a9af-d027271678c3" providerId="ADAL" clId="{8D2E9963-D327-4F70-8862-1216A60DE327}" dt="2023-08-08T05:24:48.558" v="5652" actId="26606"/>
          <ac:spMkLst>
            <pc:docMk/>
            <pc:sldMk cId="750247700" sldId="2147469371"/>
            <ac:spMk id="15" creationId="{29FDB030-9B49-4CED-8CCD-4D99382388AC}"/>
          </ac:spMkLst>
        </pc:spChg>
        <pc:spChg chg="add del">
          <ac:chgData name="Riff Jiang" userId="b80a6e02-59ff-49fb-a9af-d027271678c3" providerId="ADAL" clId="{8D2E9963-D327-4F70-8862-1216A60DE327}" dt="2023-08-08T05:25:38.971" v="5687" actId="26606"/>
          <ac:spMkLst>
            <pc:docMk/>
            <pc:sldMk cId="750247700" sldId="2147469371"/>
            <ac:spMk id="16" creationId="{275D6C10-B5A7-4715-803E-0501C9C2CC21}"/>
          </ac:spMkLst>
        </pc:spChg>
        <pc:spChg chg="add del">
          <ac:chgData name="Riff Jiang" userId="b80a6e02-59ff-49fb-a9af-d027271678c3" providerId="ADAL" clId="{8D2E9963-D327-4F70-8862-1216A60DE327}" dt="2023-08-08T05:24:48.558" v="5652" actId="26606"/>
          <ac:spMkLst>
            <pc:docMk/>
            <pc:sldMk cId="750247700" sldId="2147469371"/>
            <ac:spMk id="17" creationId="{3783CA14-24A1-485C-8B30-D6A5D87987AD}"/>
          </ac:spMkLst>
        </pc:spChg>
        <pc:spChg chg="add">
          <ac:chgData name="Riff Jiang" userId="b80a6e02-59ff-49fb-a9af-d027271678c3" providerId="ADAL" clId="{8D2E9963-D327-4F70-8862-1216A60DE327}" dt="2023-08-08T05:25:38.975" v="5688" actId="26606"/>
          <ac:spMkLst>
            <pc:docMk/>
            <pc:sldMk cId="750247700" sldId="2147469371"/>
            <ac:spMk id="18" creationId="{6753252F-4873-4F63-801D-CC719279A7D5}"/>
          </ac:spMkLst>
        </pc:spChg>
        <pc:spChg chg="add del">
          <ac:chgData name="Riff Jiang" userId="b80a6e02-59ff-49fb-a9af-d027271678c3" providerId="ADAL" clId="{8D2E9963-D327-4F70-8862-1216A60DE327}" dt="2023-08-08T05:24:48.558" v="5652" actId="26606"/>
          <ac:spMkLst>
            <pc:docMk/>
            <pc:sldMk cId="750247700" sldId="2147469371"/>
            <ac:spMk id="19" creationId="{9A97C86A-04D6-40F7-AE84-31AB43E6A846}"/>
          </ac:spMkLst>
        </pc:spChg>
        <pc:spChg chg="add">
          <ac:chgData name="Riff Jiang" userId="b80a6e02-59ff-49fb-a9af-d027271678c3" providerId="ADAL" clId="{8D2E9963-D327-4F70-8862-1216A60DE327}" dt="2023-08-08T05:25:38.975" v="5688" actId="26606"/>
          <ac:spMkLst>
            <pc:docMk/>
            <pc:sldMk cId="750247700" sldId="2147469371"/>
            <ac:spMk id="20" creationId="{047C8CCB-F95D-4249-92DD-651249D3535A}"/>
          </ac:spMkLst>
        </pc:spChg>
        <pc:spChg chg="add del">
          <ac:chgData name="Riff Jiang" userId="b80a6e02-59ff-49fb-a9af-d027271678c3" providerId="ADAL" clId="{8D2E9963-D327-4F70-8862-1216A60DE327}" dt="2023-08-08T05:24:48.558" v="5652" actId="26606"/>
          <ac:spMkLst>
            <pc:docMk/>
            <pc:sldMk cId="750247700" sldId="2147469371"/>
            <ac:spMk id="21" creationId="{FF9F2414-84E8-453E-B1F3-389FDE8192D9}"/>
          </ac:spMkLst>
        </pc:spChg>
        <pc:spChg chg="add del">
          <ac:chgData name="Riff Jiang" userId="b80a6e02-59ff-49fb-a9af-d027271678c3" providerId="ADAL" clId="{8D2E9963-D327-4F70-8862-1216A60DE327}" dt="2023-08-08T05:24:48.558" v="5652" actId="26606"/>
          <ac:spMkLst>
            <pc:docMk/>
            <pc:sldMk cId="750247700" sldId="2147469371"/>
            <ac:spMk id="23" creationId="{3ECA69A1-7536-43AC-85EF-C7106179F5ED}"/>
          </ac:spMkLst>
        </pc:spChg>
        <pc:spChg chg="add del">
          <ac:chgData name="Riff Jiang" userId="b80a6e02-59ff-49fb-a9af-d027271678c3" providerId="ADAL" clId="{8D2E9963-D327-4F70-8862-1216A60DE327}" dt="2023-08-08T05:24:51.913" v="5654" actId="26606"/>
          <ac:spMkLst>
            <pc:docMk/>
            <pc:sldMk cId="750247700" sldId="2147469371"/>
            <ac:spMk id="25" creationId="{32BC26D8-82FB-445E-AA49-62A77D7C1EE0}"/>
          </ac:spMkLst>
        </pc:spChg>
        <pc:spChg chg="add del">
          <ac:chgData name="Riff Jiang" userId="b80a6e02-59ff-49fb-a9af-d027271678c3" providerId="ADAL" clId="{8D2E9963-D327-4F70-8862-1216A60DE327}" dt="2023-08-08T05:24:51.913" v="5654" actId="26606"/>
          <ac:spMkLst>
            <pc:docMk/>
            <pc:sldMk cId="750247700" sldId="2147469371"/>
            <ac:spMk id="26" creationId="{CB44330D-EA18-4254-AA95-EB49948539B8}"/>
          </ac:spMkLst>
        </pc:spChg>
        <pc:spChg chg="add del">
          <ac:chgData name="Riff Jiang" userId="b80a6e02-59ff-49fb-a9af-d027271678c3" providerId="ADAL" clId="{8D2E9963-D327-4F70-8862-1216A60DE327}" dt="2023-08-08T05:24:54.983" v="5656" actId="26606"/>
          <ac:spMkLst>
            <pc:docMk/>
            <pc:sldMk cId="750247700" sldId="2147469371"/>
            <ac:spMk id="28" creationId="{F3060C83-F051-4F0E-ABAD-AA0DFC48B218}"/>
          </ac:spMkLst>
        </pc:spChg>
        <pc:spChg chg="add del">
          <ac:chgData name="Riff Jiang" userId="b80a6e02-59ff-49fb-a9af-d027271678c3" providerId="ADAL" clId="{8D2E9963-D327-4F70-8862-1216A60DE327}" dt="2023-08-08T05:24:54.983" v="5656" actId="26606"/>
          <ac:spMkLst>
            <pc:docMk/>
            <pc:sldMk cId="750247700" sldId="2147469371"/>
            <ac:spMk id="29" creationId="{83C98ABE-055B-441F-B07E-44F97F083C39}"/>
          </ac:spMkLst>
        </pc:spChg>
        <pc:spChg chg="add del">
          <ac:chgData name="Riff Jiang" userId="b80a6e02-59ff-49fb-a9af-d027271678c3" providerId="ADAL" clId="{8D2E9963-D327-4F70-8862-1216A60DE327}" dt="2023-08-08T05:24:54.983" v="5656" actId="26606"/>
          <ac:spMkLst>
            <pc:docMk/>
            <pc:sldMk cId="750247700" sldId="2147469371"/>
            <ac:spMk id="30" creationId="{29FDB030-9B49-4CED-8CCD-4D99382388AC}"/>
          </ac:spMkLst>
        </pc:spChg>
        <pc:spChg chg="add del">
          <ac:chgData name="Riff Jiang" userId="b80a6e02-59ff-49fb-a9af-d027271678c3" providerId="ADAL" clId="{8D2E9963-D327-4F70-8862-1216A60DE327}" dt="2023-08-08T05:24:54.983" v="5656" actId="26606"/>
          <ac:spMkLst>
            <pc:docMk/>
            <pc:sldMk cId="750247700" sldId="2147469371"/>
            <ac:spMk id="31" creationId="{3783CA14-24A1-485C-8B30-D6A5D87987AD}"/>
          </ac:spMkLst>
        </pc:spChg>
        <pc:spChg chg="add del">
          <ac:chgData name="Riff Jiang" userId="b80a6e02-59ff-49fb-a9af-d027271678c3" providerId="ADAL" clId="{8D2E9963-D327-4F70-8862-1216A60DE327}" dt="2023-08-08T05:24:54.983" v="5656" actId="26606"/>
          <ac:spMkLst>
            <pc:docMk/>
            <pc:sldMk cId="750247700" sldId="2147469371"/>
            <ac:spMk id="32" creationId="{9A97C86A-04D6-40F7-AE84-31AB43E6A846}"/>
          </ac:spMkLst>
        </pc:spChg>
        <pc:spChg chg="add del">
          <ac:chgData name="Riff Jiang" userId="b80a6e02-59ff-49fb-a9af-d027271678c3" providerId="ADAL" clId="{8D2E9963-D327-4F70-8862-1216A60DE327}" dt="2023-08-08T05:24:54.983" v="5656" actId="26606"/>
          <ac:spMkLst>
            <pc:docMk/>
            <pc:sldMk cId="750247700" sldId="2147469371"/>
            <ac:spMk id="33" creationId="{FF9F2414-84E8-453E-B1F3-389FDE8192D9}"/>
          </ac:spMkLst>
        </pc:spChg>
        <pc:spChg chg="add del">
          <ac:chgData name="Riff Jiang" userId="b80a6e02-59ff-49fb-a9af-d027271678c3" providerId="ADAL" clId="{8D2E9963-D327-4F70-8862-1216A60DE327}" dt="2023-08-08T05:24:54.983" v="5656" actId="26606"/>
          <ac:spMkLst>
            <pc:docMk/>
            <pc:sldMk cId="750247700" sldId="2147469371"/>
            <ac:spMk id="34" creationId="{3ECA69A1-7536-43AC-85EF-C7106179F5ED}"/>
          </ac:spMkLst>
        </pc:spChg>
        <pc:picChg chg="add del mod ord">
          <ac:chgData name="Riff Jiang" userId="b80a6e02-59ff-49fb-a9af-d027271678c3" providerId="ADAL" clId="{8D2E9963-D327-4F70-8862-1216A60DE327}" dt="2023-08-15T01:06:08.264" v="8605" actId="478"/>
          <ac:picMkLst>
            <pc:docMk/>
            <pc:sldMk cId="750247700" sldId="2147469371"/>
            <ac:picMk id="6" creationId="{7C6AAB7F-B0C7-5B62-5859-FC871E8C69E4}"/>
          </ac:picMkLst>
        </pc:picChg>
        <pc:picChg chg="add del mod">
          <ac:chgData name="Riff Jiang" userId="b80a6e02-59ff-49fb-a9af-d027271678c3" providerId="ADAL" clId="{8D2E9963-D327-4F70-8862-1216A60DE327}" dt="2023-08-15T01:06:11.607" v="8609"/>
          <ac:picMkLst>
            <pc:docMk/>
            <pc:sldMk cId="750247700" sldId="2147469371"/>
            <ac:picMk id="8" creationId="{9B7E0903-9173-864B-1A76-7D3BEDFB811B}"/>
          </ac:picMkLst>
        </pc:picChg>
        <pc:picChg chg="add mod">
          <ac:chgData name="Riff Jiang" userId="b80a6e02-59ff-49fb-a9af-d027271678c3" providerId="ADAL" clId="{8D2E9963-D327-4F70-8862-1216A60DE327}" dt="2023-08-15T01:06:24.027" v="8614" actId="1076"/>
          <ac:picMkLst>
            <pc:docMk/>
            <pc:sldMk cId="750247700" sldId="2147469371"/>
            <ac:picMk id="10" creationId="{35886E9E-5FE8-D0DD-DA43-2F61A07FB8C5}"/>
          </ac:picMkLst>
        </pc:picChg>
      </pc:sldChg>
      <pc:sldChg chg="addSp delSp modSp new mod setBg">
        <pc:chgData name="Riff Jiang" userId="b80a6e02-59ff-49fb-a9af-d027271678c3" providerId="ADAL" clId="{8D2E9963-D327-4F70-8862-1216A60DE327}" dt="2023-08-15T07:23:31.210" v="10986" actId="14100"/>
        <pc:sldMkLst>
          <pc:docMk/>
          <pc:sldMk cId="2381255884" sldId="2147469372"/>
        </pc:sldMkLst>
        <pc:spChg chg="mod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2" creationId="{F3510DE3-A39F-6F2A-47EA-62C945DB5211}"/>
          </ac:spMkLst>
        </pc:spChg>
        <pc:spChg chg="del">
          <ac:chgData name="Riff Jiang" userId="b80a6e02-59ff-49fb-a9af-d027271678c3" providerId="ADAL" clId="{8D2E9963-D327-4F70-8862-1216A60DE327}" dt="2023-08-08T15:59:15.359" v="8408"/>
          <ac:spMkLst>
            <pc:docMk/>
            <pc:sldMk cId="2381255884" sldId="2147469372"/>
            <ac:spMk id="3" creationId="{A253F82D-34E8-790A-CE63-7CBF3B46ABC0}"/>
          </ac:spMkLst>
        </pc:spChg>
        <pc:spChg chg="mod ord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4" creationId="{EDC39410-6F4A-F77D-9F47-E6BB83850FD4}"/>
          </ac:spMkLst>
        </pc:spChg>
        <pc:spChg chg="add mod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8" creationId="{64BBB56A-712A-F0A2-6A12-85FB93A8E688}"/>
          </ac:spMkLst>
        </pc:spChg>
        <pc:spChg chg="add del">
          <ac:chgData name="Riff Jiang" userId="b80a6e02-59ff-49fb-a9af-d027271678c3" providerId="ADAL" clId="{8D2E9963-D327-4F70-8862-1216A60DE327}" dt="2023-08-08T15:59:38.925" v="8410" actId="26606"/>
          <ac:spMkLst>
            <pc:docMk/>
            <pc:sldMk cId="2381255884" sldId="2147469372"/>
            <ac:spMk id="10" creationId="{97D22F44-D117-5918-BFA2-BA6A57718E63}"/>
          </ac:spMkLst>
        </pc:spChg>
        <pc:spChg chg="add del">
          <ac:chgData name="Riff Jiang" userId="b80a6e02-59ff-49fb-a9af-d027271678c3" providerId="ADAL" clId="{8D2E9963-D327-4F70-8862-1216A60DE327}" dt="2023-08-08T15:59:38.925" v="8410" actId="26606"/>
          <ac:spMkLst>
            <pc:docMk/>
            <pc:sldMk cId="2381255884" sldId="2147469372"/>
            <ac:spMk id="13" creationId="{2B97F24A-32CE-4C1C-A50D-3016B394DCFB}"/>
          </ac:spMkLst>
        </pc:spChg>
        <pc:spChg chg="add del">
          <ac:chgData name="Riff Jiang" userId="b80a6e02-59ff-49fb-a9af-d027271678c3" providerId="ADAL" clId="{8D2E9963-D327-4F70-8862-1216A60DE327}" dt="2023-08-08T15:59:38.925" v="8410" actId="26606"/>
          <ac:spMkLst>
            <pc:docMk/>
            <pc:sldMk cId="2381255884" sldId="2147469372"/>
            <ac:spMk id="15" creationId="{6357EC4F-235E-4222-A36F-C7878ACE37F2}"/>
          </ac:spMkLst>
        </pc:spChg>
        <pc:spChg chg="add del">
          <ac:chgData name="Riff Jiang" userId="b80a6e02-59ff-49fb-a9af-d027271678c3" providerId="ADAL" clId="{8D2E9963-D327-4F70-8862-1216A60DE327}" dt="2023-08-08T17:09:24.654" v="8599" actId="26606"/>
          <ac:spMkLst>
            <pc:docMk/>
            <pc:sldMk cId="2381255884" sldId="2147469372"/>
            <ac:spMk id="19" creationId="{A4AC5506-6312-4701-8D3C-40187889A947}"/>
          </ac:spMkLst>
        </pc:spChg>
        <pc:spChg chg="add del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33" creationId="{F0A604E4-7307-451C-93BE-F1F7E1BF3BF8}"/>
          </ac:spMkLst>
        </pc:spChg>
        <pc:spChg chg="add del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35" creationId="{F7F3A0AA-35E5-4085-942B-737839030604}"/>
          </ac:spMkLst>
        </pc:spChg>
        <pc:spChg chg="add del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37" creationId="{402F5C38-C747-4173-ABBF-656E39E82130}"/>
          </ac:spMkLst>
        </pc:spChg>
        <pc:spChg chg="add del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39" creationId="{E37EECFC-A684-4391-AE85-4CDAF5565F61}"/>
          </ac:spMkLst>
        </pc:spChg>
        <pc:spChg chg="add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44" creationId="{A8384FB5-9ADC-4DDC-881B-597D56F5B15D}"/>
          </ac:spMkLst>
        </pc:spChg>
        <pc:spChg chg="add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46" creationId="{91E5A9A7-95C6-4F4F-B00E-C82E07FE62EF}"/>
          </ac:spMkLst>
        </pc:spChg>
        <pc:spChg chg="add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48" creationId="{D07DD2DE-F619-49DD-B5E7-03A290FF4ED1}"/>
          </ac:spMkLst>
        </pc:spChg>
        <pc:spChg chg="add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50" creationId="{85149191-5F60-4A28-AAFF-039F96B0F3EC}"/>
          </ac:spMkLst>
        </pc:spChg>
        <pc:spChg chg="add">
          <ac:chgData name="Riff Jiang" userId="b80a6e02-59ff-49fb-a9af-d027271678c3" providerId="ADAL" clId="{8D2E9963-D327-4F70-8862-1216A60DE327}" dt="2023-08-15T07:23:22.223" v="10984" actId="26606"/>
          <ac:spMkLst>
            <pc:docMk/>
            <pc:sldMk cId="2381255884" sldId="2147469372"/>
            <ac:spMk id="52" creationId="{F8260ED5-17F7-4158-B241-D51DD4CF1B7E}"/>
          </ac:spMkLst>
        </pc:spChg>
        <pc:grpChg chg="add del">
          <ac:chgData name="Riff Jiang" userId="b80a6e02-59ff-49fb-a9af-d027271678c3" providerId="ADAL" clId="{8D2E9963-D327-4F70-8862-1216A60DE327}" dt="2023-08-08T15:59:44.771" v="8412" actId="26606"/>
          <ac:grpSpMkLst>
            <pc:docMk/>
            <pc:sldMk cId="2381255884" sldId="2147469372"/>
            <ac:grpSpMk id="11" creationId="{BE6E7D98-3D55-80C4-C8EA-40EC70EB12A7}"/>
          </ac:grpSpMkLst>
        </pc:grpChg>
        <pc:grpChg chg="add del">
          <ac:chgData name="Riff Jiang" userId="b80a6e02-59ff-49fb-a9af-d027271678c3" providerId="ADAL" clId="{8D2E9963-D327-4F70-8862-1216A60DE327}" dt="2023-08-15T03:55:09.576" v="8977" actId="26606"/>
          <ac:grpSpMkLst>
            <pc:docMk/>
            <pc:sldMk cId="2381255884" sldId="2147469372"/>
            <ac:grpSpMk id="24" creationId="{D19F7815-3AA2-7679-26F4-A63338C8BD5B}"/>
          </ac:grpSpMkLst>
        </pc:grpChg>
        <pc:picChg chg="add del mod">
          <ac:chgData name="Riff Jiang" userId="b80a6e02-59ff-49fb-a9af-d027271678c3" providerId="ADAL" clId="{8D2E9963-D327-4F70-8862-1216A60DE327}" dt="2023-08-15T05:29:31.882" v="10750" actId="478"/>
          <ac:picMkLst>
            <pc:docMk/>
            <pc:sldMk cId="2381255884" sldId="2147469372"/>
            <ac:picMk id="5" creationId="{E251C4FD-6F86-B0BA-F3F9-6BF3554F9683}"/>
          </ac:picMkLst>
        </pc:picChg>
        <pc:picChg chg="add del mod">
          <ac:chgData name="Riff Jiang" userId="b80a6e02-59ff-49fb-a9af-d027271678c3" providerId="ADAL" clId="{8D2E9963-D327-4F70-8862-1216A60DE327}" dt="2023-08-08T17:08:41.265" v="8509" actId="21"/>
          <ac:picMkLst>
            <pc:docMk/>
            <pc:sldMk cId="2381255884" sldId="2147469372"/>
            <ac:picMk id="6" creationId="{D65EEA6D-20E3-6DB3-E5FD-C9FD2E4C7EEB}"/>
          </ac:picMkLst>
        </pc:picChg>
        <pc:picChg chg="add del mod">
          <ac:chgData name="Riff Jiang" userId="b80a6e02-59ff-49fb-a9af-d027271678c3" providerId="ADAL" clId="{8D2E9963-D327-4F70-8862-1216A60DE327}" dt="2023-08-15T07:23:17.118" v="10981" actId="478"/>
          <ac:picMkLst>
            <pc:docMk/>
            <pc:sldMk cId="2381255884" sldId="2147469372"/>
            <ac:picMk id="7" creationId="{C71B329D-EF15-2AAD-194C-32CBA5005775}"/>
          </ac:picMkLst>
        </pc:picChg>
        <pc:picChg chg="add del mod">
          <ac:chgData name="Riff Jiang" userId="b80a6e02-59ff-49fb-a9af-d027271678c3" providerId="ADAL" clId="{8D2E9963-D327-4F70-8862-1216A60DE327}" dt="2023-08-15T03:55:04.518" v="8974" actId="478"/>
          <ac:picMkLst>
            <pc:docMk/>
            <pc:sldMk cId="2381255884" sldId="2147469372"/>
            <ac:picMk id="9" creationId="{5C37C1FC-470E-943B-316A-4FC3AD69A1D8}"/>
          </ac:picMkLst>
        </pc:picChg>
        <pc:picChg chg="add mod">
          <ac:chgData name="Riff Jiang" userId="b80a6e02-59ff-49fb-a9af-d027271678c3" providerId="ADAL" clId="{8D2E9963-D327-4F70-8862-1216A60DE327}" dt="2023-08-15T07:23:31.210" v="10986" actId="14100"/>
          <ac:picMkLst>
            <pc:docMk/>
            <pc:sldMk cId="2381255884" sldId="2147469372"/>
            <ac:picMk id="11" creationId="{3703E08C-1519-5EF2-B12F-7931E9653AB3}"/>
          </ac:picMkLst>
        </pc:picChg>
      </pc:sldChg>
      <pc:sldChg chg="addSp delSp modSp new mod ord setBg">
        <pc:chgData name="Riff Jiang" userId="b80a6e02-59ff-49fb-a9af-d027271678c3" providerId="ADAL" clId="{8D2E9963-D327-4F70-8862-1216A60DE327}" dt="2023-08-15T17:41:39.402" v="12764" actId="26606"/>
        <pc:sldMkLst>
          <pc:docMk/>
          <pc:sldMk cId="848103963" sldId="2147469373"/>
        </pc:sldMkLst>
        <pc:spChg chg="mod">
          <ac:chgData name="Riff Jiang" userId="b80a6e02-59ff-49fb-a9af-d027271678c3" providerId="ADAL" clId="{8D2E9963-D327-4F70-8862-1216A60DE327}" dt="2023-08-15T17:41:39.402" v="12764" actId="26606"/>
          <ac:spMkLst>
            <pc:docMk/>
            <pc:sldMk cId="848103963" sldId="2147469373"/>
            <ac:spMk id="2" creationId="{65AE0BE2-E144-4144-4B82-962F7E573FFE}"/>
          </ac:spMkLst>
        </pc:spChg>
        <pc:spChg chg="mod">
          <ac:chgData name="Riff Jiang" userId="b80a6e02-59ff-49fb-a9af-d027271678c3" providerId="ADAL" clId="{8D2E9963-D327-4F70-8862-1216A60DE327}" dt="2023-08-15T17:41:39.402" v="12764" actId="26606"/>
          <ac:spMkLst>
            <pc:docMk/>
            <pc:sldMk cId="848103963" sldId="2147469373"/>
            <ac:spMk id="3" creationId="{63A70DF8-8333-D9AD-C771-14791C75783E}"/>
          </ac:spMkLst>
        </pc:spChg>
        <pc:spChg chg="mod ord">
          <ac:chgData name="Riff Jiang" userId="b80a6e02-59ff-49fb-a9af-d027271678c3" providerId="ADAL" clId="{8D2E9963-D327-4F70-8862-1216A60DE327}" dt="2023-08-15T17:41:39.402" v="12764" actId="26606"/>
          <ac:spMkLst>
            <pc:docMk/>
            <pc:sldMk cId="848103963" sldId="2147469373"/>
            <ac:spMk id="4" creationId="{36BA21F9-9DF3-AA90-01D5-B885BD312875}"/>
          </ac:spMkLst>
        </pc:spChg>
        <pc:spChg chg="add del">
          <ac:chgData name="Riff Jiang" userId="b80a6e02-59ff-49fb-a9af-d027271678c3" providerId="ADAL" clId="{8D2E9963-D327-4F70-8862-1216A60DE327}" dt="2023-08-08T14:55:32.822" v="7128" actId="26606"/>
          <ac:spMkLst>
            <pc:docMk/>
            <pc:sldMk cId="848103963" sldId="2147469373"/>
            <ac:spMk id="11" creationId="{8B3A2D1A-45FC-4F95-B150-1C13EF2F6D09}"/>
          </ac:spMkLst>
        </pc:spChg>
        <pc:spChg chg="add del">
          <ac:chgData name="Riff Jiang" userId="b80a6e02-59ff-49fb-a9af-d027271678c3" providerId="ADAL" clId="{8D2E9963-D327-4F70-8862-1216A60DE327}" dt="2023-08-08T14:55:32.822" v="7128" actId="26606"/>
          <ac:spMkLst>
            <pc:docMk/>
            <pc:sldMk cId="848103963" sldId="2147469373"/>
            <ac:spMk id="13" creationId="{39C3C864-C625-4883-B868-9A4C470F4DD5}"/>
          </ac:spMkLst>
        </pc:spChg>
        <pc:spChg chg="add del">
          <ac:chgData name="Riff Jiang" userId="b80a6e02-59ff-49fb-a9af-d027271678c3" providerId="ADAL" clId="{8D2E9963-D327-4F70-8862-1216A60DE327}" dt="2023-08-15T17:41:39.402" v="12764" actId="26606"/>
          <ac:spMkLst>
            <pc:docMk/>
            <pc:sldMk cId="848103963" sldId="2147469373"/>
            <ac:spMk id="15" creationId="{32AEEBC8-9D30-42EF-95F2-386C2653FBF0}"/>
          </ac:spMkLst>
        </pc:spChg>
        <pc:spChg chg="add del">
          <ac:chgData name="Riff Jiang" userId="b80a6e02-59ff-49fb-a9af-d027271678c3" providerId="ADAL" clId="{8D2E9963-D327-4F70-8862-1216A60DE327}" dt="2023-08-15T17:41:39.402" v="12764" actId="26606"/>
          <ac:spMkLst>
            <pc:docMk/>
            <pc:sldMk cId="848103963" sldId="2147469373"/>
            <ac:spMk id="16" creationId="{2E92FA66-67D7-4CB4-94D3-E643A9AD4757}"/>
          </ac:spMkLst>
        </pc:spChg>
        <pc:spChg chg="add del">
          <ac:chgData name="Riff Jiang" userId="b80a6e02-59ff-49fb-a9af-d027271678c3" providerId="ADAL" clId="{8D2E9963-D327-4F70-8862-1216A60DE327}" dt="2023-08-15T17:41:39.355" v="12763" actId="26606"/>
          <ac:spMkLst>
            <pc:docMk/>
            <pc:sldMk cId="848103963" sldId="2147469373"/>
            <ac:spMk id="21" creationId="{979E27D9-03C7-44E2-9FF8-15D0C8506AF7}"/>
          </ac:spMkLst>
        </pc:spChg>
        <pc:spChg chg="add del">
          <ac:chgData name="Riff Jiang" userId="b80a6e02-59ff-49fb-a9af-d027271678c3" providerId="ADAL" clId="{8D2E9963-D327-4F70-8862-1216A60DE327}" dt="2023-08-15T17:41:39.355" v="12763" actId="26606"/>
          <ac:spMkLst>
            <pc:docMk/>
            <pc:sldMk cId="848103963" sldId="2147469373"/>
            <ac:spMk id="23" creationId="{EEBF1590-3B36-48EE-A89D-3B6F3CB256AB}"/>
          </ac:spMkLst>
        </pc:spChg>
        <pc:spChg chg="add del">
          <ac:chgData name="Riff Jiang" userId="b80a6e02-59ff-49fb-a9af-d027271678c3" providerId="ADAL" clId="{8D2E9963-D327-4F70-8862-1216A60DE327}" dt="2023-08-15T17:41:39.355" v="12763" actId="26606"/>
          <ac:spMkLst>
            <pc:docMk/>
            <pc:sldMk cId="848103963" sldId="2147469373"/>
            <ac:spMk id="25" creationId="{AC8F6C8C-AB5A-4548-942D-E3FD40ACBC49}"/>
          </ac:spMkLst>
        </pc:spChg>
        <pc:spChg chg="add">
          <ac:chgData name="Riff Jiang" userId="b80a6e02-59ff-49fb-a9af-d027271678c3" providerId="ADAL" clId="{8D2E9963-D327-4F70-8862-1216A60DE327}" dt="2023-08-15T17:41:39.402" v="12764" actId="26606"/>
          <ac:spMkLst>
            <pc:docMk/>
            <pc:sldMk cId="848103963" sldId="2147469373"/>
            <ac:spMk id="27" creationId="{7FF47CB7-972F-479F-A36D-9E72D26EC8DA}"/>
          </ac:spMkLst>
        </pc:spChg>
        <pc:spChg chg="add">
          <ac:chgData name="Riff Jiang" userId="b80a6e02-59ff-49fb-a9af-d027271678c3" providerId="ADAL" clId="{8D2E9963-D327-4F70-8862-1216A60DE327}" dt="2023-08-15T17:41:39.402" v="12764" actId="26606"/>
          <ac:spMkLst>
            <pc:docMk/>
            <pc:sldMk cId="848103963" sldId="2147469373"/>
            <ac:spMk id="28" creationId="{0D153B68-5844-490D-8E67-F616D6D721CA}"/>
          </ac:spMkLst>
        </pc:spChg>
        <pc:spChg chg="add">
          <ac:chgData name="Riff Jiang" userId="b80a6e02-59ff-49fb-a9af-d027271678c3" providerId="ADAL" clId="{8D2E9963-D327-4F70-8862-1216A60DE327}" dt="2023-08-15T17:41:39.402" v="12764" actId="26606"/>
          <ac:spMkLst>
            <pc:docMk/>
            <pc:sldMk cId="848103963" sldId="2147469373"/>
            <ac:spMk id="29" creationId="{9A0D773F-7A7D-4DBB-9DEA-86BB8B8F4BC8}"/>
          </ac:spMkLst>
        </pc:spChg>
        <pc:picChg chg="add del mod ord">
          <ac:chgData name="Riff Jiang" userId="b80a6e02-59ff-49fb-a9af-d027271678c3" providerId="ADAL" clId="{8D2E9963-D327-4F70-8862-1216A60DE327}" dt="2023-08-15T01:09:42.496" v="8618" actId="478"/>
          <ac:picMkLst>
            <pc:docMk/>
            <pc:sldMk cId="848103963" sldId="2147469373"/>
            <ac:picMk id="6" creationId="{B8E2C0C3-FF18-88AC-54B7-EB9112FCB2FF}"/>
          </ac:picMkLst>
        </pc:picChg>
        <pc:picChg chg="add del mod">
          <ac:chgData name="Riff Jiang" userId="b80a6e02-59ff-49fb-a9af-d027271678c3" providerId="ADAL" clId="{8D2E9963-D327-4F70-8862-1216A60DE327}" dt="2023-08-15T01:10:28.541" v="8621" actId="478"/>
          <ac:picMkLst>
            <pc:docMk/>
            <pc:sldMk cId="848103963" sldId="2147469373"/>
            <ac:picMk id="7" creationId="{D94A59CF-B669-C53A-B203-8086A07DCC64}"/>
          </ac:picMkLst>
        </pc:picChg>
        <pc:picChg chg="add mod">
          <ac:chgData name="Riff Jiang" userId="b80a6e02-59ff-49fb-a9af-d027271678c3" providerId="ADAL" clId="{8D2E9963-D327-4F70-8862-1216A60DE327}" dt="2023-08-15T17:41:39.402" v="12764" actId="26606"/>
          <ac:picMkLst>
            <pc:docMk/>
            <pc:sldMk cId="848103963" sldId="2147469373"/>
            <ac:picMk id="9" creationId="{7EDB4C77-FB2E-4B73-E4DE-A9552FE079D5}"/>
          </ac:picMkLst>
        </pc:picChg>
      </pc:sldChg>
      <pc:sldChg chg="modSp new mod">
        <pc:chgData name="Riff Jiang" userId="b80a6e02-59ff-49fb-a9af-d027271678c3" providerId="ADAL" clId="{8D2E9963-D327-4F70-8862-1216A60DE327}" dt="2023-08-15T07:30:12.260" v="11407" actId="20577"/>
        <pc:sldMkLst>
          <pc:docMk/>
          <pc:sldMk cId="3667945970" sldId="2147469374"/>
        </pc:sldMkLst>
        <pc:spChg chg="mod">
          <ac:chgData name="Riff Jiang" userId="b80a6e02-59ff-49fb-a9af-d027271678c3" providerId="ADAL" clId="{8D2E9963-D327-4F70-8862-1216A60DE327}" dt="2023-08-08T14:58:33.432" v="7240" actId="20577"/>
          <ac:spMkLst>
            <pc:docMk/>
            <pc:sldMk cId="3667945970" sldId="2147469374"/>
            <ac:spMk id="2" creationId="{BEDD6D5E-0B3E-5FB7-000A-EBEFCC253F49}"/>
          </ac:spMkLst>
        </pc:spChg>
        <pc:spChg chg="mod">
          <ac:chgData name="Riff Jiang" userId="b80a6e02-59ff-49fb-a9af-d027271678c3" providerId="ADAL" clId="{8D2E9963-D327-4F70-8862-1216A60DE327}" dt="2023-08-15T07:30:12.260" v="11407" actId="20577"/>
          <ac:spMkLst>
            <pc:docMk/>
            <pc:sldMk cId="3667945970" sldId="2147469374"/>
            <ac:spMk id="3" creationId="{B111A63B-B9D1-E3D4-8D15-54D2F957C660}"/>
          </ac:spMkLst>
        </pc:spChg>
      </pc:sldChg>
      <pc:sldChg chg="modSp new mod">
        <pc:chgData name="Riff Jiang" userId="b80a6e02-59ff-49fb-a9af-d027271678c3" providerId="ADAL" clId="{8D2E9963-D327-4F70-8862-1216A60DE327}" dt="2023-08-15T07:44:38.485" v="12511" actId="20577"/>
        <pc:sldMkLst>
          <pc:docMk/>
          <pc:sldMk cId="2042054937" sldId="2147469375"/>
        </pc:sldMkLst>
        <pc:spChg chg="mod">
          <ac:chgData name="Riff Jiang" userId="b80a6e02-59ff-49fb-a9af-d027271678c3" providerId="ADAL" clId="{8D2E9963-D327-4F70-8862-1216A60DE327}" dt="2023-08-15T07:35:03.261" v="11764"/>
          <ac:spMkLst>
            <pc:docMk/>
            <pc:sldMk cId="2042054937" sldId="2147469375"/>
            <ac:spMk id="2" creationId="{8A6EF712-4100-DC3D-A93A-BE6FDEE2A0DE}"/>
          </ac:spMkLst>
        </pc:spChg>
        <pc:spChg chg="mod">
          <ac:chgData name="Riff Jiang" userId="b80a6e02-59ff-49fb-a9af-d027271678c3" providerId="ADAL" clId="{8D2E9963-D327-4F70-8862-1216A60DE327}" dt="2023-08-15T07:44:38.485" v="12511" actId="20577"/>
          <ac:spMkLst>
            <pc:docMk/>
            <pc:sldMk cId="2042054937" sldId="2147469375"/>
            <ac:spMk id="3" creationId="{1EF96E12-9595-4DBA-062E-F353FA850A80}"/>
          </ac:spMkLst>
        </pc:spChg>
      </pc:sldChg>
      <pc:sldChg chg="addSp delSp modSp new mod setBg">
        <pc:chgData name="Riff Jiang" userId="b80a6e02-59ff-49fb-a9af-d027271678c3" providerId="ADAL" clId="{8D2E9963-D327-4F70-8862-1216A60DE327}" dt="2023-08-15T07:22:41.741" v="10980" actId="20577"/>
        <pc:sldMkLst>
          <pc:docMk/>
          <pc:sldMk cId="100118818" sldId="2147469376"/>
        </pc:sldMkLst>
        <pc:spChg chg="mod">
          <ac:chgData name="Riff Jiang" userId="b80a6e02-59ff-49fb-a9af-d027271678c3" providerId="ADAL" clId="{8D2E9963-D327-4F70-8862-1216A60DE327}" dt="2023-08-15T07:20:28.038" v="10828" actId="20577"/>
          <ac:spMkLst>
            <pc:docMk/>
            <pc:sldMk cId="100118818" sldId="2147469376"/>
            <ac:spMk id="2" creationId="{A8F73C5D-4469-3A6D-FC6C-1674B8D363C5}"/>
          </ac:spMkLst>
        </pc:spChg>
        <pc:spChg chg="del mod">
          <ac:chgData name="Riff Jiang" userId="b80a6e02-59ff-49fb-a9af-d027271678c3" providerId="ADAL" clId="{8D2E9963-D327-4F70-8862-1216A60DE327}" dt="2023-08-08T15:20:21.431" v="8112"/>
          <ac:spMkLst>
            <pc:docMk/>
            <pc:sldMk cId="100118818" sldId="2147469376"/>
            <ac:spMk id="3" creationId="{FAF00E90-F64E-3D41-A5CC-482EBC71ED72}"/>
          </ac:spMkLst>
        </pc:spChg>
        <pc:spChg chg="mod">
          <ac:chgData name="Riff Jiang" userId="b80a6e02-59ff-49fb-a9af-d027271678c3" providerId="ADAL" clId="{8D2E9963-D327-4F70-8862-1216A60DE327}" dt="2023-08-08T15:20:27.396" v="8113" actId="26606"/>
          <ac:spMkLst>
            <pc:docMk/>
            <pc:sldMk cId="100118818" sldId="2147469376"/>
            <ac:spMk id="4" creationId="{8D709EE8-CEA1-04F8-7013-E915DA34BABD}"/>
          </ac:spMkLst>
        </pc:spChg>
        <pc:spChg chg="add mod">
          <ac:chgData name="Riff Jiang" userId="b80a6e02-59ff-49fb-a9af-d027271678c3" providerId="ADAL" clId="{8D2E9963-D327-4F70-8862-1216A60DE327}" dt="2023-08-15T07:22:41.741" v="10980" actId="20577"/>
          <ac:spMkLst>
            <pc:docMk/>
            <pc:sldMk cId="100118818" sldId="2147469376"/>
            <ac:spMk id="10" creationId="{36E64759-79D8-D686-5193-EEA89469DB22}"/>
          </ac:spMkLst>
        </pc:spChg>
        <pc:spChg chg="add">
          <ac:chgData name="Riff Jiang" userId="b80a6e02-59ff-49fb-a9af-d027271678c3" providerId="ADAL" clId="{8D2E9963-D327-4F70-8862-1216A60DE327}" dt="2023-08-08T15:20:27.396" v="8113" actId="26606"/>
          <ac:spMkLst>
            <pc:docMk/>
            <pc:sldMk cId="100118818" sldId="2147469376"/>
            <ac:spMk id="13" creationId="{2B97F24A-32CE-4C1C-A50D-3016B394DCFB}"/>
          </ac:spMkLst>
        </pc:spChg>
        <pc:spChg chg="add">
          <ac:chgData name="Riff Jiang" userId="b80a6e02-59ff-49fb-a9af-d027271678c3" providerId="ADAL" clId="{8D2E9963-D327-4F70-8862-1216A60DE327}" dt="2023-08-08T15:20:27.396" v="8113" actId="26606"/>
          <ac:spMkLst>
            <pc:docMk/>
            <pc:sldMk cId="100118818" sldId="2147469376"/>
            <ac:spMk id="15" creationId="{6357EC4F-235E-4222-A36F-C7878ACE37F2}"/>
          </ac:spMkLst>
        </pc:spChg>
        <pc:picChg chg="add del mod">
          <ac:chgData name="Riff Jiang" userId="b80a6e02-59ff-49fb-a9af-d027271678c3" providerId="ADAL" clId="{8D2E9963-D327-4F70-8862-1216A60DE327}" dt="2023-08-15T01:14:13.751" v="8648" actId="478"/>
          <ac:picMkLst>
            <pc:docMk/>
            <pc:sldMk cId="100118818" sldId="2147469376"/>
            <ac:picMk id="5" creationId="{676C3641-F055-F952-88D7-FA7D9D68A5EA}"/>
          </ac:picMkLst>
        </pc:picChg>
        <pc:picChg chg="add del mod">
          <ac:chgData name="Riff Jiang" userId="b80a6e02-59ff-49fb-a9af-d027271678c3" providerId="ADAL" clId="{8D2E9963-D327-4F70-8862-1216A60DE327}" dt="2023-08-15T01:13:29.621" v="8644" actId="478"/>
          <ac:picMkLst>
            <pc:docMk/>
            <pc:sldMk cId="100118818" sldId="2147469376"/>
            <ac:picMk id="6" creationId="{C732FB84-482A-00EB-900A-8502FB81C758}"/>
          </ac:picMkLst>
        </pc:picChg>
        <pc:picChg chg="add del mod">
          <ac:chgData name="Riff Jiang" userId="b80a6e02-59ff-49fb-a9af-d027271678c3" providerId="ADAL" clId="{8D2E9963-D327-4F70-8862-1216A60DE327}" dt="2023-08-15T07:20:10.062" v="10787" actId="478"/>
          <ac:picMkLst>
            <pc:docMk/>
            <pc:sldMk cId="100118818" sldId="2147469376"/>
            <ac:picMk id="8" creationId="{6FDBBF94-3CB8-0538-EFD5-BCE7A59DF15C}"/>
          </ac:picMkLst>
        </pc:picChg>
        <pc:picChg chg="add mod">
          <ac:chgData name="Riff Jiang" userId="b80a6e02-59ff-49fb-a9af-d027271678c3" providerId="ADAL" clId="{8D2E9963-D327-4F70-8862-1216A60DE327}" dt="2023-08-15T07:21:34.489" v="10910" actId="1076"/>
          <ac:picMkLst>
            <pc:docMk/>
            <pc:sldMk cId="100118818" sldId="2147469376"/>
            <ac:picMk id="11" creationId="{BF4C6005-F8F7-F48D-18A5-E10D54CA44A4}"/>
          </ac:picMkLst>
        </pc:picChg>
      </pc:sldChg>
      <pc:sldChg chg="addSp delSp modSp new mod">
        <pc:chgData name="Riff Jiang" userId="b80a6e02-59ff-49fb-a9af-d027271678c3" providerId="ADAL" clId="{8D2E9963-D327-4F70-8862-1216A60DE327}" dt="2023-08-15T04:59:15.627" v="9549" actId="20577"/>
        <pc:sldMkLst>
          <pc:docMk/>
          <pc:sldMk cId="1599461902" sldId="2147469377"/>
        </pc:sldMkLst>
        <pc:spChg chg="mod">
          <ac:chgData name="Riff Jiang" userId="b80a6e02-59ff-49fb-a9af-d027271678c3" providerId="ADAL" clId="{8D2E9963-D327-4F70-8862-1216A60DE327}" dt="2023-08-15T04:59:15.627" v="9549" actId="20577"/>
          <ac:spMkLst>
            <pc:docMk/>
            <pc:sldMk cId="1599461902" sldId="2147469377"/>
            <ac:spMk id="2" creationId="{8CDE3A73-126D-0F30-2370-ECF85583BA18}"/>
          </ac:spMkLst>
        </pc:spChg>
        <pc:spChg chg="del">
          <ac:chgData name="Riff Jiang" userId="b80a6e02-59ff-49fb-a9af-d027271678c3" providerId="ADAL" clId="{8D2E9963-D327-4F70-8862-1216A60DE327}" dt="2023-08-08T15:03:42.393" v="7279"/>
          <ac:spMkLst>
            <pc:docMk/>
            <pc:sldMk cId="1599461902" sldId="2147469377"/>
            <ac:spMk id="3" creationId="{485A4303-143E-8364-7A8F-2BF569FE9EB8}"/>
          </ac:spMkLst>
        </pc:spChg>
        <pc:spChg chg="add del mod">
          <ac:chgData name="Riff Jiang" userId="b80a6e02-59ff-49fb-a9af-d027271678c3" providerId="ADAL" clId="{8D2E9963-D327-4F70-8862-1216A60DE327}" dt="2023-08-08T15:03:46.922" v="7280" actId="478"/>
          <ac:spMkLst>
            <pc:docMk/>
            <pc:sldMk cId="1599461902" sldId="2147469377"/>
            <ac:spMk id="6" creationId="{36CFB5EC-3440-00DD-1AD5-4CC34737E71C}"/>
          </ac:spMkLst>
        </pc:spChg>
        <pc:spChg chg="add del mod">
          <ac:chgData name="Riff Jiang" userId="b80a6e02-59ff-49fb-a9af-d027271678c3" providerId="ADAL" clId="{8D2E9963-D327-4F70-8862-1216A60DE327}" dt="2023-08-15T01:11:02.855" v="8626"/>
          <ac:spMkLst>
            <pc:docMk/>
            <pc:sldMk cId="1599461902" sldId="2147469377"/>
            <ac:spMk id="6" creationId="{BBFB041B-9AB9-30C0-32B6-9FBC58C529DC}"/>
          </ac:spMkLst>
        </pc:spChg>
        <pc:graphicFrameChg chg="add del mod modGraphic">
          <ac:chgData name="Riff Jiang" userId="b80a6e02-59ff-49fb-a9af-d027271678c3" providerId="ADAL" clId="{8D2E9963-D327-4F70-8862-1216A60DE327}" dt="2023-08-15T01:11:01.780" v="8625" actId="478"/>
          <ac:graphicFrameMkLst>
            <pc:docMk/>
            <pc:sldMk cId="1599461902" sldId="2147469377"/>
            <ac:graphicFrameMk id="5" creationId="{91FDAD6A-57E5-6EC7-70EB-B428E18BF1C1}"/>
          </ac:graphicFrameMkLst>
        </pc:graphicFrameChg>
        <pc:graphicFrameChg chg="add mod modGraphic">
          <ac:chgData name="Riff Jiang" userId="b80a6e02-59ff-49fb-a9af-d027271678c3" providerId="ADAL" clId="{8D2E9963-D327-4F70-8862-1216A60DE327}" dt="2023-08-15T01:11:55.272" v="8643" actId="242"/>
          <ac:graphicFrameMkLst>
            <pc:docMk/>
            <pc:sldMk cId="1599461902" sldId="2147469377"/>
            <ac:graphicFrameMk id="7" creationId="{77D620BF-11D1-2C4F-E9D7-1E1FB3551464}"/>
          </ac:graphicFrameMkLst>
        </pc:graphicFrameChg>
      </pc:sldChg>
      <pc:sldChg chg="modSp new mod ord">
        <pc:chgData name="Riff Jiang" userId="b80a6e02-59ff-49fb-a9af-d027271678c3" providerId="ADAL" clId="{8D2E9963-D327-4F70-8862-1216A60DE327}" dt="2023-08-15T17:07:52.105" v="12734" actId="20577"/>
        <pc:sldMkLst>
          <pc:docMk/>
          <pc:sldMk cId="530959186" sldId="2147469378"/>
        </pc:sldMkLst>
        <pc:spChg chg="mod">
          <ac:chgData name="Riff Jiang" userId="b80a6e02-59ff-49fb-a9af-d027271678c3" providerId="ADAL" clId="{8D2E9963-D327-4F70-8862-1216A60DE327}" dt="2023-08-08T15:10:40.540" v="7579" actId="20577"/>
          <ac:spMkLst>
            <pc:docMk/>
            <pc:sldMk cId="530959186" sldId="2147469378"/>
            <ac:spMk id="2" creationId="{4E2AACD0-8396-8329-D4E4-15D397E27B4A}"/>
          </ac:spMkLst>
        </pc:spChg>
        <pc:spChg chg="mod">
          <ac:chgData name="Riff Jiang" userId="b80a6e02-59ff-49fb-a9af-d027271678c3" providerId="ADAL" clId="{8D2E9963-D327-4F70-8862-1216A60DE327}" dt="2023-08-15T17:07:52.105" v="12734" actId="20577"/>
          <ac:spMkLst>
            <pc:docMk/>
            <pc:sldMk cId="530959186" sldId="2147469378"/>
            <ac:spMk id="3" creationId="{8547E20D-4277-9539-554A-2456C45BDF47}"/>
          </ac:spMkLst>
        </pc:spChg>
      </pc:sldChg>
      <pc:sldChg chg="addSp delSp modSp new mod setBg">
        <pc:chgData name="Riff Jiang" userId="b80a6e02-59ff-49fb-a9af-d027271678c3" providerId="ADAL" clId="{8D2E9963-D327-4F70-8862-1216A60DE327}" dt="2023-08-15T17:41:06.217" v="12761" actId="1076"/>
        <pc:sldMkLst>
          <pc:docMk/>
          <pc:sldMk cId="3604899882" sldId="2147469379"/>
        </pc:sldMkLst>
        <pc:spChg chg="add del">
          <ac:chgData name="Riff Jiang" userId="b80a6e02-59ff-49fb-a9af-d027271678c3" providerId="ADAL" clId="{8D2E9963-D327-4F70-8862-1216A60DE327}" dt="2023-08-15T04:38:46.724" v="9184" actId="26606"/>
          <ac:spMkLst>
            <pc:docMk/>
            <pc:sldMk cId="3604899882" sldId="2147469379"/>
            <ac:spMk id="2" creationId="{A200F192-5170-46A8-C8AB-343C8B8C262E}"/>
          </ac:spMkLst>
        </pc:spChg>
        <pc:spChg chg="add del">
          <ac:chgData name="Riff Jiang" userId="b80a6e02-59ff-49fb-a9af-d027271678c3" providerId="ADAL" clId="{8D2E9963-D327-4F70-8862-1216A60DE327}" dt="2023-08-15T04:38:46.724" v="9184" actId="26606"/>
          <ac:spMkLst>
            <pc:docMk/>
            <pc:sldMk cId="3604899882" sldId="2147469379"/>
            <ac:spMk id="3" creationId="{30A170CD-A6BB-9175-6EFA-09E073DE9157}"/>
          </ac:spMkLst>
        </pc:spChg>
        <pc:spChg chg="mod ord">
          <ac:chgData name="Riff Jiang" userId="b80a6e02-59ff-49fb-a9af-d027271678c3" providerId="ADAL" clId="{8D2E9963-D327-4F70-8862-1216A60DE327}" dt="2023-08-15T17:40:42.857" v="12758" actId="26606"/>
          <ac:spMkLst>
            <pc:docMk/>
            <pc:sldMk cId="3604899882" sldId="2147469379"/>
            <ac:spMk id="4" creationId="{F28CD839-4B11-91F5-21CA-4A66E7BDD3EC}"/>
          </ac:spMkLst>
        </pc:spChg>
        <pc:spChg chg="add del">
          <ac:chgData name="Riff Jiang" userId="b80a6e02-59ff-49fb-a9af-d027271678c3" providerId="ADAL" clId="{8D2E9963-D327-4F70-8862-1216A60DE327}" dt="2023-08-15T04:38:42.499" v="9181" actId="26606"/>
          <ac:spMkLst>
            <pc:docMk/>
            <pc:sldMk cId="3604899882" sldId="2147469379"/>
            <ac:spMk id="11" creationId="{F3060C83-F051-4F0E-ABAD-AA0DFC48B218}"/>
          </ac:spMkLst>
        </pc:spChg>
        <pc:spChg chg="add del">
          <ac:chgData name="Riff Jiang" userId="b80a6e02-59ff-49fb-a9af-d027271678c3" providerId="ADAL" clId="{8D2E9963-D327-4F70-8862-1216A60DE327}" dt="2023-08-15T04:38:42.499" v="9181" actId="26606"/>
          <ac:spMkLst>
            <pc:docMk/>
            <pc:sldMk cId="3604899882" sldId="2147469379"/>
            <ac:spMk id="13" creationId="{83C98ABE-055B-441F-B07E-44F97F083C39}"/>
          </ac:spMkLst>
        </pc:spChg>
        <pc:spChg chg="add del">
          <ac:chgData name="Riff Jiang" userId="b80a6e02-59ff-49fb-a9af-d027271678c3" providerId="ADAL" clId="{8D2E9963-D327-4F70-8862-1216A60DE327}" dt="2023-08-15T04:38:42.499" v="9181" actId="26606"/>
          <ac:spMkLst>
            <pc:docMk/>
            <pc:sldMk cId="3604899882" sldId="2147469379"/>
            <ac:spMk id="15" creationId="{29FDB030-9B49-4CED-8CCD-4D99382388AC}"/>
          </ac:spMkLst>
        </pc:spChg>
        <pc:spChg chg="add del">
          <ac:chgData name="Riff Jiang" userId="b80a6e02-59ff-49fb-a9af-d027271678c3" providerId="ADAL" clId="{8D2E9963-D327-4F70-8862-1216A60DE327}" dt="2023-08-15T04:38:42.499" v="9181" actId="26606"/>
          <ac:spMkLst>
            <pc:docMk/>
            <pc:sldMk cId="3604899882" sldId="2147469379"/>
            <ac:spMk id="17" creationId="{3783CA14-24A1-485C-8B30-D6A5D87987AD}"/>
          </ac:spMkLst>
        </pc:spChg>
        <pc:spChg chg="add del">
          <ac:chgData name="Riff Jiang" userId="b80a6e02-59ff-49fb-a9af-d027271678c3" providerId="ADAL" clId="{8D2E9963-D327-4F70-8862-1216A60DE327}" dt="2023-08-15T04:38:42.499" v="9181" actId="26606"/>
          <ac:spMkLst>
            <pc:docMk/>
            <pc:sldMk cId="3604899882" sldId="2147469379"/>
            <ac:spMk id="19" creationId="{9A97C86A-04D6-40F7-AE84-31AB43E6A846}"/>
          </ac:spMkLst>
        </pc:spChg>
        <pc:spChg chg="add del">
          <ac:chgData name="Riff Jiang" userId="b80a6e02-59ff-49fb-a9af-d027271678c3" providerId="ADAL" clId="{8D2E9963-D327-4F70-8862-1216A60DE327}" dt="2023-08-15T04:38:42.499" v="9181" actId="26606"/>
          <ac:spMkLst>
            <pc:docMk/>
            <pc:sldMk cId="3604899882" sldId="2147469379"/>
            <ac:spMk id="21" creationId="{FF9F2414-84E8-453E-B1F3-389FDE8192D9}"/>
          </ac:spMkLst>
        </pc:spChg>
        <pc:spChg chg="add del">
          <ac:chgData name="Riff Jiang" userId="b80a6e02-59ff-49fb-a9af-d027271678c3" providerId="ADAL" clId="{8D2E9963-D327-4F70-8862-1216A60DE327}" dt="2023-08-15T04:38:42.499" v="9181" actId="26606"/>
          <ac:spMkLst>
            <pc:docMk/>
            <pc:sldMk cId="3604899882" sldId="2147469379"/>
            <ac:spMk id="23" creationId="{3ECA69A1-7536-43AC-85EF-C7106179F5ED}"/>
          </ac:spMkLst>
        </pc:spChg>
        <pc:spChg chg="add del">
          <ac:chgData name="Riff Jiang" userId="b80a6e02-59ff-49fb-a9af-d027271678c3" providerId="ADAL" clId="{8D2E9963-D327-4F70-8862-1216A60DE327}" dt="2023-08-15T04:38:46.717" v="9183" actId="26606"/>
          <ac:spMkLst>
            <pc:docMk/>
            <pc:sldMk cId="3604899882" sldId="2147469379"/>
            <ac:spMk id="25" creationId="{42A4FC2C-047E-45A5-965D-8E1E3BF09BC6}"/>
          </ac:spMkLst>
        </pc:spChg>
        <pc:spChg chg="add del">
          <ac:chgData name="Riff Jiang" userId="b80a6e02-59ff-49fb-a9af-d027271678c3" providerId="ADAL" clId="{8D2E9963-D327-4F70-8862-1216A60DE327}" dt="2023-08-15T17:40:42.857" v="12758" actId="26606"/>
          <ac:spMkLst>
            <pc:docMk/>
            <pc:sldMk cId="3604899882" sldId="2147469379"/>
            <ac:spMk id="27" creationId="{3AFE8227-C443-417B-BA91-520EB1EF4559}"/>
          </ac:spMkLst>
        </pc:spChg>
        <pc:spChg chg="add mod">
          <ac:chgData name="Riff Jiang" userId="b80a6e02-59ff-49fb-a9af-d027271678c3" providerId="ADAL" clId="{8D2E9963-D327-4F70-8862-1216A60DE327}" dt="2023-08-15T17:40:42.857" v="12758" actId="26606"/>
          <ac:spMkLst>
            <pc:docMk/>
            <pc:sldMk cId="3604899882" sldId="2147469379"/>
            <ac:spMk id="28" creationId="{A200F192-5170-46A8-C8AB-343C8B8C262E}"/>
          </ac:spMkLst>
        </pc:spChg>
        <pc:spChg chg="add mod">
          <ac:chgData name="Riff Jiang" userId="b80a6e02-59ff-49fb-a9af-d027271678c3" providerId="ADAL" clId="{8D2E9963-D327-4F70-8862-1216A60DE327}" dt="2023-08-15T17:40:42.857" v="12758" actId="26606"/>
          <ac:spMkLst>
            <pc:docMk/>
            <pc:sldMk cId="3604899882" sldId="2147469379"/>
            <ac:spMk id="29" creationId="{30A170CD-A6BB-9175-6EFA-09E073DE9157}"/>
          </ac:spMkLst>
        </pc:spChg>
        <pc:spChg chg="add del">
          <ac:chgData name="Riff Jiang" userId="b80a6e02-59ff-49fb-a9af-d027271678c3" providerId="ADAL" clId="{8D2E9963-D327-4F70-8862-1216A60DE327}" dt="2023-08-15T17:40:42.857" v="12758" actId="26606"/>
          <ac:spMkLst>
            <pc:docMk/>
            <pc:sldMk cId="3604899882" sldId="2147469379"/>
            <ac:spMk id="30" creationId="{907741FC-B544-4A6E-B831-6789D042333D}"/>
          </ac:spMkLst>
        </pc:spChg>
        <pc:spChg chg="add del">
          <ac:chgData name="Riff Jiang" userId="b80a6e02-59ff-49fb-a9af-d027271678c3" providerId="ADAL" clId="{8D2E9963-D327-4F70-8862-1216A60DE327}" dt="2023-08-15T17:40:42.857" v="12758" actId="26606"/>
          <ac:spMkLst>
            <pc:docMk/>
            <pc:sldMk cId="3604899882" sldId="2147469379"/>
            <ac:spMk id="31" creationId="{3F0BE7ED-7814-4273-B18A-F26CC0380380}"/>
          </ac:spMkLst>
        </pc:spChg>
        <pc:spChg chg="add del">
          <ac:chgData name="Riff Jiang" userId="b80a6e02-59ff-49fb-a9af-d027271678c3" providerId="ADAL" clId="{8D2E9963-D327-4F70-8862-1216A60DE327}" dt="2023-08-15T17:40:42.857" v="12758" actId="26606"/>
          <ac:spMkLst>
            <pc:docMk/>
            <pc:sldMk cId="3604899882" sldId="2147469379"/>
            <ac:spMk id="36" creationId="{979E27D9-03C7-44E2-9FF8-15D0C8506AF7}"/>
          </ac:spMkLst>
        </pc:spChg>
        <pc:spChg chg="add del">
          <ac:chgData name="Riff Jiang" userId="b80a6e02-59ff-49fb-a9af-d027271678c3" providerId="ADAL" clId="{8D2E9963-D327-4F70-8862-1216A60DE327}" dt="2023-08-15T17:40:42.857" v="12758" actId="26606"/>
          <ac:spMkLst>
            <pc:docMk/>
            <pc:sldMk cId="3604899882" sldId="2147469379"/>
            <ac:spMk id="38" creationId="{EEBF1590-3B36-48EE-A89D-3B6F3CB256AB}"/>
          </ac:spMkLst>
        </pc:spChg>
        <pc:spChg chg="add del">
          <ac:chgData name="Riff Jiang" userId="b80a6e02-59ff-49fb-a9af-d027271678c3" providerId="ADAL" clId="{8D2E9963-D327-4F70-8862-1216A60DE327}" dt="2023-08-15T17:40:42.857" v="12758" actId="26606"/>
          <ac:spMkLst>
            <pc:docMk/>
            <pc:sldMk cId="3604899882" sldId="2147469379"/>
            <ac:spMk id="40" creationId="{AC8F6C8C-AB5A-4548-942D-E3FD40ACBC49}"/>
          </ac:spMkLst>
        </pc:spChg>
        <pc:picChg chg="add del mod">
          <ac:chgData name="Riff Jiang" userId="b80a6e02-59ff-49fb-a9af-d027271678c3" providerId="ADAL" clId="{8D2E9963-D327-4F70-8862-1216A60DE327}" dt="2023-08-15T17:40:33.085" v="12755" actId="478"/>
          <ac:picMkLst>
            <pc:docMk/>
            <pc:sldMk cId="3604899882" sldId="2147469379"/>
            <ac:picMk id="6" creationId="{8FC27A92-52E5-7F92-3748-9C847FFF24CC}"/>
          </ac:picMkLst>
        </pc:picChg>
        <pc:picChg chg="add mod">
          <ac:chgData name="Riff Jiang" userId="b80a6e02-59ff-49fb-a9af-d027271678c3" providerId="ADAL" clId="{8D2E9963-D327-4F70-8862-1216A60DE327}" dt="2023-08-15T17:41:06.217" v="12761" actId="1076"/>
          <ac:picMkLst>
            <pc:docMk/>
            <pc:sldMk cId="3604899882" sldId="2147469379"/>
            <ac:picMk id="8" creationId="{7C474E75-700A-4E76-3DE1-FC2CB3044152}"/>
          </ac:picMkLst>
        </pc:picChg>
      </pc:sldChg>
      <pc:sldChg chg="modSp new del mod">
        <pc:chgData name="Riff Jiang" userId="b80a6e02-59ff-49fb-a9af-d027271678c3" providerId="ADAL" clId="{8D2E9963-D327-4F70-8862-1216A60DE327}" dt="2023-08-15T07:45:37.601" v="12571" actId="47"/>
        <pc:sldMkLst>
          <pc:docMk/>
          <pc:sldMk cId="3862588842" sldId="2147469380"/>
        </pc:sldMkLst>
        <pc:spChg chg="mod">
          <ac:chgData name="Riff Jiang" userId="b80a6e02-59ff-49fb-a9af-d027271678c3" providerId="ADAL" clId="{8D2E9963-D327-4F70-8862-1216A60DE327}" dt="2023-08-15T04:41:49.239" v="9259" actId="20577"/>
          <ac:spMkLst>
            <pc:docMk/>
            <pc:sldMk cId="3862588842" sldId="2147469380"/>
            <ac:spMk id="2" creationId="{1D3C229D-CA26-B5C7-1C0B-6CCDCF0B1D7D}"/>
          </ac:spMkLst>
        </pc:spChg>
        <pc:spChg chg="mod">
          <ac:chgData name="Riff Jiang" userId="b80a6e02-59ff-49fb-a9af-d027271678c3" providerId="ADAL" clId="{8D2E9963-D327-4F70-8862-1216A60DE327}" dt="2023-08-15T07:45:29.533" v="12570" actId="20577"/>
          <ac:spMkLst>
            <pc:docMk/>
            <pc:sldMk cId="3862588842" sldId="2147469380"/>
            <ac:spMk id="3" creationId="{F360BACB-5BDB-3359-B9F6-0A132838B0B2}"/>
          </ac:spMkLst>
        </pc:spChg>
      </pc:sldChg>
      <pc:sldChg chg="modSp new mod">
        <pc:chgData name="Riff Jiang" userId="b80a6e02-59ff-49fb-a9af-d027271678c3" providerId="ADAL" clId="{8D2E9963-D327-4F70-8862-1216A60DE327}" dt="2023-08-15T05:07:55.678" v="10306" actId="255"/>
        <pc:sldMkLst>
          <pc:docMk/>
          <pc:sldMk cId="3548140474" sldId="2147469381"/>
        </pc:sldMkLst>
        <pc:spChg chg="mod">
          <ac:chgData name="Riff Jiang" userId="b80a6e02-59ff-49fb-a9af-d027271678c3" providerId="ADAL" clId="{8D2E9963-D327-4F70-8862-1216A60DE327}" dt="2023-08-15T05:00:33.501" v="9563" actId="20577"/>
          <ac:spMkLst>
            <pc:docMk/>
            <pc:sldMk cId="3548140474" sldId="2147469381"/>
            <ac:spMk id="2" creationId="{6BB981B8-F6B9-8EA1-5717-A1392D9A555D}"/>
          </ac:spMkLst>
        </pc:spChg>
        <pc:spChg chg="mod">
          <ac:chgData name="Riff Jiang" userId="b80a6e02-59ff-49fb-a9af-d027271678c3" providerId="ADAL" clId="{8D2E9963-D327-4F70-8862-1216A60DE327}" dt="2023-08-15T05:07:55.678" v="10306" actId="255"/>
          <ac:spMkLst>
            <pc:docMk/>
            <pc:sldMk cId="3548140474" sldId="2147469381"/>
            <ac:spMk id="3" creationId="{F6E06693-218B-E305-4D71-A650BC1B12DB}"/>
          </ac:spMkLst>
        </pc:spChg>
      </pc:sldChg>
      <pc:sldChg chg="addSp delSp modSp new mod setBg">
        <pc:chgData name="Riff Jiang" userId="b80a6e02-59ff-49fb-a9af-d027271678c3" providerId="ADAL" clId="{8D2E9963-D327-4F70-8862-1216A60DE327}" dt="2023-08-15T05:16:42.174" v="10749" actId="17032"/>
        <pc:sldMkLst>
          <pc:docMk/>
          <pc:sldMk cId="3050613557" sldId="2147469382"/>
        </pc:sldMkLst>
        <pc:spChg chg="mod">
          <ac:chgData name="Riff Jiang" userId="b80a6e02-59ff-49fb-a9af-d027271678c3" providerId="ADAL" clId="{8D2E9963-D327-4F70-8862-1216A60DE327}" dt="2023-08-15T05:10:18.249" v="10471" actId="26606"/>
          <ac:spMkLst>
            <pc:docMk/>
            <pc:sldMk cId="3050613557" sldId="2147469382"/>
            <ac:spMk id="2" creationId="{C1DEA3B9-E89B-472F-5D7E-97389F21710D}"/>
          </ac:spMkLst>
        </pc:spChg>
        <pc:spChg chg="mod">
          <ac:chgData name="Riff Jiang" userId="b80a6e02-59ff-49fb-a9af-d027271678c3" providerId="ADAL" clId="{8D2E9963-D327-4F70-8862-1216A60DE327}" dt="2023-08-15T05:10:18.249" v="10471" actId="26606"/>
          <ac:spMkLst>
            <pc:docMk/>
            <pc:sldMk cId="3050613557" sldId="2147469382"/>
            <ac:spMk id="3" creationId="{DAC4EDA1-6AC4-C1FD-CF96-8F7E611E1DDC}"/>
          </ac:spMkLst>
        </pc:spChg>
        <pc:spChg chg="mod ord">
          <ac:chgData name="Riff Jiang" userId="b80a6e02-59ff-49fb-a9af-d027271678c3" providerId="ADAL" clId="{8D2E9963-D327-4F70-8862-1216A60DE327}" dt="2023-08-15T05:10:18.249" v="10471" actId="26606"/>
          <ac:spMkLst>
            <pc:docMk/>
            <pc:sldMk cId="3050613557" sldId="2147469382"/>
            <ac:spMk id="4" creationId="{811C62E6-BE9A-3794-82BD-62AC2B0FE873}"/>
          </ac:spMkLst>
        </pc:spChg>
        <pc:spChg chg="add del">
          <ac:chgData name="Riff Jiang" userId="b80a6e02-59ff-49fb-a9af-d027271678c3" providerId="ADAL" clId="{8D2E9963-D327-4F70-8862-1216A60DE327}" dt="2023-08-15T05:10:01.680" v="10468" actId="26606"/>
          <ac:spMkLst>
            <pc:docMk/>
            <pc:sldMk cId="3050613557" sldId="2147469382"/>
            <ac:spMk id="11" creationId="{F0087D53-9295-4463-AAE4-D5C626046E9F}"/>
          </ac:spMkLst>
        </pc:spChg>
        <pc:spChg chg="add del">
          <ac:chgData name="Riff Jiang" userId="b80a6e02-59ff-49fb-a9af-d027271678c3" providerId="ADAL" clId="{8D2E9963-D327-4F70-8862-1216A60DE327}" dt="2023-08-15T05:10:01.680" v="10468" actId="26606"/>
          <ac:spMkLst>
            <pc:docMk/>
            <pc:sldMk cId="3050613557" sldId="2147469382"/>
            <ac:spMk id="13" creationId="{D6A9C53F-5F90-40A5-8C85-5412D39C8C68}"/>
          </ac:spMkLst>
        </pc:spChg>
        <pc:spChg chg="add del">
          <ac:chgData name="Riff Jiang" userId="b80a6e02-59ff-49fb-a9af-d027271678c3" providerId="ADAL" clId="{8D2E9963-D327-4F70-8862-1216A60DE327}" dt="2023-08-15T05:10:18.242" v="10470" actId="26606"/>
          <ac:spMkLst>
            <pc:docMk/>
            <pc:sldMk cId="3050613557" sldId="2147469382"/>
            <ac:spMk id="15" creationId="{CFDF195F-784B-4D00-8C92-6FC1B0499EA1}"/>
          </ac:spMkLst>
        </pc:spChg>
        <pc:spChg chg="add del">
          <ac:chgData name="Riff Jiang" userId="b80a6e02-59ff-49fb-a9af-d027271678c3" providerId="ADAL" clId="{8D2E9963-D327-4F70-8862-1216A60DE327}" dt="2023-08-15T05:10:18.242" v="10470" actId="26606"/>
          <ac:spMkLst>
            <pc:docMk/>
            <pc:sldMk cId="3050613557" sldId="2147469382"/>
            <ac:spMk id="16" creationId="{78BA5F19-D5E1-4ECC-BEC2-DF7AEDFD7C50}"/>
          </ac:spMkLst>
        </pc:spChg>
        <pc:spChg chg="add del">
          <ac:chgData name="Riff Jiang" userId="b80a6e02-59ff-49fb-a9af-d027271678c3" providerId="ADAL" clId="{8D2E9963-D327-4F70-8862-1216A60DE327}" dt="2023-08-15T05:10:18.242" v="10470" actId="26606"/>
          <ac:spMkLst>
            <pc:docMk/>
            <pc:sldMk cId="3050613557" sldId="2147469382"/>
            <ac:spMk id="17" creationId="{50CC88A9-A661-4C48-866E-8734E51140B1}"/>
          </ac:spMkLst>
        </pc:spChg>
        <pc:spChg chg="add">
          <ac:chgData name="Riff Jiang" userId="b80a6e02-59ff-49fb-a9af-d027271678c3" providerId="ADAL" clId="{8D2E9963-D327-4F70-8862-1216A60DE327}" dt="2023-08-15T05:10:18.249" v="10471" actId="26606"/>
          <ac:spMkLst>
            <pc:docMk/>
            <pc:sldMk cId="3050613557" sldId="2147469382"/>
            <ac:spMk id="19" creationId="{F0087D53-9295-4463-AAE4-D5C626046E9F}"/>
          </ac:spMkLst>
        </pc:spChg>
        <pc:spChg chg="add">
          <ac:chgData name="Riff Jiang" userId="b80a6e02-59ff-49fb-a9af-d027271678c3" providerId="ADAL" clId="{8D2E9963-D327-4F70-8862-1216A60DE327}" dt="2023-08-15T05:10:18.249" v="10471" actId="26606"/>
          <ac:spMkLst>
            <pc:docMk/>
            <pc:sldMk cId="3050613557" sldId="2147469382"/>
            <ac:spMk id="20" creationId="{D6A9C53F-5F90-40A5-8C85-5412D39C8C68}"/>
          </ac:spMkLst>
        </pc:spChg>
        <pc:picChg chg="add mod ord">
          <ac:chgData name="Riff Jiang" userId="b80a6e02-59ff-49fb-a9af-d027271678c3" providerId="ADAL" clId="{8D2E9963-D327-4F70-8862-1216A60DE327}" dt="2023-08-15T05:16:04.291" v="10743" actId="1076"/>
          <ac:picMkLst>
            <pc:docMk/>
            <pc:sldMk cId="3050613557" sldId="2147469382"/>
            <ac:picMk id="5" creationId="{74F953B9-E989-27F6-6C51-045989C4A500}"/>
          </ac:picMkLst>
        </pc:picChg>
        <pc:picChg chg="add mod">
          <ac:chgData name="Riff Jiang" userId="b80a6e02-59ff-49fb-a9af-d027271678c3" providerId="ADAL" clId="{8D2E9963-D327-4F70-8862-1216A60DE327}" dt="2023-08-15T05:15:52.675" v="10741" actId="14100"/>
          <ac:picMkLst>
            <pc:docMk/>
            <pc:sldMk cId="3050613557" sldId="2147469382"/>
            <ac:picMk id="6" creationId="{BD37B782-9117-1944-3F8C-8AF55AAABA8D}"/>
          </ac:picMkLst>
        </pc:picChg>
        <pc:cxnChg chg="add del mod">
          <ac:chgData name="Riff Jiang" userId="b80a6e02-59ff-49fb-a9af-d027271678c3" providerId="ADAL" clId="{8D2E9963-D327-4F70-8862-1216A60DE327}" dt="2023-08-15T05:16:21.629" v="10745" actId="11529"/>
          <ac:cxnSpMkLst>
            <pc:docMk/>
            <pc:sldMk cId="3050613557" sldId="2147469382"/>
            <ac:cxnSpMk id="8" creationId="{80485AFE-A365-FD03-4983-8631F5154398}"/>
          </ac:cxnSpMkLst>
        </pc:cxnChg>
        <pc:cxnChg chg="add mod">
          <ac:chgData name="Riff Jiang" userId="b80a6e02-59ff-49fb-a9af-d027271678c3" providerId="ADAL" clId="{8D2E9963-D327-4F70-8862-1216A60DE327}" dt="2023-08-15T05:16:42.174" v="10749" actId="17032"/>
          <ac:cxnSpMkLst>
            <pc:docMk/>
            <pc:sldMk cId="3050613557" sldId="2147469382"/>
            <ac:cxnSpMk id="10" creationId="{0D6DDFBD-C3FB-5246-C082-5CE00ADE9B2B}"/>
          </ac:cxnSpMkLst>
        </pc:cxnChg>
      </pc:sldChg>
      <pc:sldChg chg="modSp new mod">
        <pc:chgData name="Riff Jiang" userId="b80a6e02-59ff-49fb-a9af-d027271678c3" providerId="ADAL" clId="{8D2E9963-D327-4F70-8862-1216A60DE327}" dt="2023-08-15T07:44:05.388" v="12477" actId="14100"/>
        <pc:sldMkLst>
          <pc:docMk/>
          <pc:sldMk cId="245280720" sldId="2147469383"/>
        </pc:sldMkLst>
        <pc:spChg chg="mod">
          <ac:chgData name="Riff Jiang" userId="b80a6e02-59ff-49fb-a9af-d027271678c3" providerId="ADAL" clId="{8D2E9963-D327-4F70-8862-1216A60DE327}" dt="2023-08-15T07:44:05.388" v="12477" actId="14100"/>
          <ac:spMkLst>
            <pc:docMk/>
            <pc:sldMk cId="245280720" sldId="2147469383"/>
            <ac:spMk id="2" creationId="{DE58679C-05C0-093B-8BCB-858EA89B3ABE}"/>
          </ac:spMkLst>
        </pc:spChg>
        <pc:spChg chg="mod">
          <ac:chgData name="Riff Jiang" userId="b80a6e02-59ff-49fb-a9af-d027271678c3" providerId="ADAL" clId="{8D2E9963-D327-4F70-8862-1216A60DE327}" dt="2023-08-15T07:44:01.563" v="12476" actId="14100"/>
          <ac:spMkLst>
            <pc:docMk/>
            <pc:sldMk cId="245280720" sldId="2147469383"/>
            <ac:spMk id="3" creationId="{B2C24F59-E7A7-4604-880B-AE9728C56768}"/>
          </ac:spMkLst>
        </pc:spChg>
      </pc:sldChg>
    </pc:docChg>
  </pc:docChgLst>
  <pc:docChgLst>
    <pc:chgData name="Riff Jiang" userId="b80a6e02-59ff-49fb-a9af-d027271678c3" providerId="ADAL" clId="{52EBD834-5564-48FE-9A6E-B65118800049}"/>
    <pc:docChg chg="custSel addSld delSld modSld sldOrd">
      <pc:chgData name="Riff Jiang" userId="b80a6e02-59ff-49fb-a9af-d027271678c3" providerId="ADAL" clId="{52EBD834-5564-48FE-9A6E-B65118800049}" dt="2023-08-24T00:56:03.307" v="29" actId="20577"/>
      <pc:docMkLst>
        <pc:docMk/>
      </pc:docMkLst>
      <pc:sldChg chg="del">
        <pc:chgData name="Riff Jiang" userId="b80a6e02-59ff-49fb-a9af-d027271678c3" providerId="ADAL" clId="{52EBD834-5564-48FE-9A6E-B65118800049}" dt="2023-08-15T18:15:13.086" v="0" actId="47"/>
        <pc:sldMkLst>
          <pc:docMk/>
          <pc:sldMk cId="947770529" sldId="2147469343"/>
        </pc:sldMkLst>
      </pc:sldChg>
      <pc:sldChg chg="modSp mod">
        <pc:chgData name="Riff Jiang" userId="b80a6e02-59ff-49fb-a9af-d027271678c3" providerId="ADAL" clId="{52EBD834-5564-48FE-9A6E-B65118800049}" dt="2023-08-24T00:56:03.307" v="29" actId="20577"/>
        <pc:sldMkLst>
          <pc:docMk/>
          <pc:sldMk cId="2116137430" sldId="2147469355"/>
        </pc:sldMkLst>
        <pc:spChg chg="mod">
          <ac:chgData name="Riff Jiang" userId="b80a6e02-59ff-49fb-a9af-d027271678c3" providerId="ADAL" clId="{52EBD834-5564-48FE-9A6E-B65118800049}" dt="2023-08-24T00:56:03.307" v="29" actId="20577"/>
          <ac:spMkLst>
            <pc:docMk/>
            <pc:sldMk cId="2116137430" sldId="2147469355"/>
            <ac:spMk id="3" creationId="{4198FB55-AB6C-3B2D-424F-4B3AE9A63516}"/>
          </ac:spMkLst>
        </pc:spChg>
      </pc:sldChg>
      <pc:sldChg chg="addSp delSp modSp add del mod ord setBg delDesignElem">
        <pc:chgData name="Riff Jiang" userId="b80a6e02-59ff-49fb-a9af-d027271678c3" providerId="ADAL" clId="{52EBD834-5564-48FE-9A6E-B65118800049}" dt="2023-08-17T22:06:13.483" v="23"/>
        <pc:sldMkLst>
          <pc:docMk/>
          <pc:sldMk cId="1368515060" sldId="2147469363"/>
        </pc:sldMkLst>
        <pc:spChg chg="del mod">
          <ac:chgData name="Riff Jiang" userId="b80a6e02-59ff-49fb-a9af-d027271678c3" providerId="ADAL" clId="{52EBD834-5564-48FE-9A6E-B65118800049}" dt="2023-08-17T22:06:01.155" v="20" actId="478"/>
          <ac:spMkLst>
            <pc:docMk/>
            <pc:sldMk cId="1368515060" sldId="2147469363"/>
            <ac:spMk id="2" creationId="{049423CC-F724-427B-70E3-4E0A0705E0B5}"/>
          </ac:spMkLst>
        </pc:spChg>
        <pc:spChg chg="del mod">
          <ac:chgData name="Riff Jiang" userId="b80a6e02-59ff-49fb-a9af-d027271678c3" providerId="ADAL" clId="{52EBD834-5564-48FE-9A6E-B65118800049}" dt="2023-08-17T22:06:01.155" v="20" actId="478"/>
          <ac:spMkLst>
            <pc:docMk/>
            <pc:sldMk cId="1368515060" sldId="2147469363"/>
            <ac:spMk id="3" creationId="{31D66E5F-F0C1-51D6-2B41-3577AB405AA5}"/>
          </ac:spMkLst>
        </pc:spChg>
        <pc:spChg chg="del ord">
          <ac:chgData name="Riff Jiang" userId="b80a6e02-59ff-49fb-a9af-d027271678c3" providerId="ADAL" clId="{52EBD834-5564-48FE-9A6E-B65118800049}" dt="2023-08-17T22:06:01.155" v="20" actId="478"/>
          <ac:spMkLst>
            <pc:docMk/>
            <pc:sldMk cId="1368515060" sldId="2147469363"/>
            <ac:spMk id="4" creationId="{6FA18842-ADFA-4022-E26B-BD5C0369BE2C}"/>
          </ac:spMkLst>
        </pc:spChg>
        <pc:spChg chg="add del mod">
          <ac:chgData name="Riff Jiang" userId="b80a6e02-59ff-49fb-a9af-d027271678c3" providerId="ADAL" clId="{52EBD834-5564-48FE-9A6E-B65118800049}" dt="2023-08-17T22:05:59.714" v="19"/>
          <ac:spMkLst>
            <pc:docMk/>
            <pc:sldMk cId="1368515060" sldId="2147469363"/>
            <ac:spMk id="5" creationId="{D7B68A98-1922-EBF2-C82F-A8B3617AEBD3}"/>
          </ac:spMkLst>
        </pc:spChg>
        <pc:spChg chg="add del mod">
          <ac:chgData name="Riff Jiang" userId="b80a6e02-59ff-49fb-a9af-d027271678c3" providerId="ADAL" clId="{52EBD834-5564-48FE-9A6E-B65118800049}" dt="2023-08-17T22:05:59.714" v="19"/>
          <ac:spMkLst>
            <pc:docMk/>
            <pc:sldMk cId="1368515060" sldId="2147469363"/>
            <ac:spMk id="7" creationId="{6707DCE0-E901-18F7-CD2C-D1CFEB25A6DF}"/>
          </ac:spMkLst>
        </pc:spChg>
        <pc:spChg chg="add del mod">
          <ac:chgData name="Riff Jiang" userId="b80a6e02-59ff-49fb-a9af-d027271678c3" providerId="ADAL" clId="{52EBD834-5564-48FE-9A6E-B65118800049}" dt="2023-08-17T22:05:59.714" v="19"/>
          <ac:spMkLst>
            <pc:docMk/>
            <pc:sldMk cId="1368515060" sldId="2147469363"/>
            <ac:spMk id="8" creationId="{2EE92FE0-9216-4103-B46F-2AE69A47DF3C}"/>
          </ac:spMkLst>
        </pc:spChg>
        <pc:spChg chg="add del">
          <ac:chgData name="Riff Jiang" userId="b80a6e02-59ff-49fb-a9af-d027271678c3" providerId="ADAL" clId="{52EBD834-5564-48FE-9A6E-B65118800049}" dt="2023-08-17T22:06:01.155" v="20" actId="478"/>
          <ac:spMkLst>
            <pc:docMk/>
            <pc:sldMk cId="1368515060" sldId="2147469363"/>
            <ac:spMk id="9" creationId="{62756DA2-40EB-4C6F-B962-5822FFB54FB6}"/>
          </ac:spMkLst>
        </pc:spChg>
        <pc:spChg chg="add del mod">
          <ac:chgData name="Riff Jiang" userId="b80a6e02-59ff-49fb-a9af-d027271678c3" providerId="ADAL" clId="{52EBD834-5564-48FE-9A6E-B65118800049}" dt="2023-08-17T22:05:59.714" v="19"/>
          <ac:spMkLst>
            <pc:docMk/>
            <pc:sldMk cId="1368515060" sldId="2147469363"/>
            <ac:spMk id="10" creationId="{6C54B68F-55D7-C087-92E6-A851AF862A59}"/>
          </ac:spMkLst>
        </pc:spChg>
        <pc:spChg chg="add del">
          <ac:chgData name="Riff Jiang" userId="b80a6e02-59ff-49fb-a9af-d027271678c3" providerId="ADAL" clId="{52EBD834-5564-48FE-9A6E-B65118800049}" dt="2023-08-17T22:06:01.155" v="20" actId="478"/>
          <ac:spMkLst>
            <pc:docMk/>
            <pc:sldMk cId="1368515060" sldId="2147469363"/>
            <ac:spMk id="11" creationId="{131BAD53-4E89-4F62-BBB7-26359763ED39}"/>
          </ac:spMkLst>
        </pc:spChg>
        <pc:spChg chg="add del mod">
          <ac:chgData name="Riff Jiang" userId="b80a6e02-59ff-49fb-a9af-d027271678c3" providerId="ADAL" clId="{52EBD834-5564-48FE-9A6E-B65118800049}" dt="2023-08-17T22:05:59.714" v="19"/>
          <ac:spMkLst>
            <pc:docMk/>
            <pc:sldMk cId="1368515060" sldId="2147469363"/>
            <ac:spMk id="12" creationId="{EB287539-3D17-3185-C0DD-5CB78C30AAA7}"/>
          </ac:spMkLst>
        </pc:spChg>
        <pc:spChg chg="add mod">
          <ac:chgData name="Riff Jiang" userId="b80a6e02-59ff-49fb-a9af-d027271678c3" providerId="ADAL" clId="{52EBD834-5564-48FE-9A6E-B65118800049}" dt="2023-08-17T22:06:01.155" v="20" actId="478"/>
          <ac:spMkLst>
            <pc:docMk/>
            <pc:sldMk cId="1368515060" sldId="2147469363"/>
            <ac:spMk id="14" creationId="{4AB837A0-8DFB-DB1B-8EE8-22B601363A8A}"/>
          </ac:spMkLst>
        </pc:spChg>
        <pc:spChg chg="add mod">
          <ac:chgData name="Riff Jiang" userId="b80a6e02-59ff-49fb-a9af-d027271678c3" providerId="ADAL" clId="{52EBD834-5564-48FE-9A6E-B65118800049}" dt="2023-08-17T22:06:01.155" v="20" actId="478"/>
          <ac:spMkLst>
            <pc:docMk/>
            <pc:sldMk cId="1368515060" sldId="2147469363"/>
            <ac:spMk id="15" creationId="{88C57B8C-C304-FFFB-43C6-6B39B56FF689}"/>
          </ac:spMkLst>
        </pc:spChg>
        <pc:spChg chg="add mod">
          <ac:chgData name="Riff Jiang" userId="b80a6e02-59ff-49fb-a9af-d027271678c3" providerId="ADAL" clId="{52EBD834-5564-48FE-9A6E-B65118800049}" dt="2023-08-17T22:06:01.573" v="21"/>
          <ac:spMkLst>
            <pc:docMk/>
            <pc:sldMk cId="1368515060" sldId="2147469363"/>
            <ac:spMk id="16" creationId="{C2276C26-9D46-BAC0-B90C-6E2383B45585}"/>
          </ac:spMkLst>
        </pc:spChg>
        <pc:spChg chg="add mod">
          <ac:chgData name="Riff Jiang" userId="b80a6e02-59ff-49fb-a9af-d027271678c3" providerId="ADAL" clId="{52EBD834-5564-48FE-9A6E-B65118800049}" dt="2023-08-17T22:06:01.573" v="21"/>
          <ac:spMkLst>
            <pc:docMk/>
            <pc:sldMk cId="1368515060" sldId="2147469363"/>
            <ac:spMk id="17" creationId="{6E84B07B-72FE-37E1-3511-4F87FC94A270}"/>
          </ac:spMkLst>
        </pc:spChg>
        <pc:spChg chg="add mod">
          <ac:chgData name="Riff Jiang" userId="b80a6e02-59ff-49fb-a9af-d027271678c3" providerId="ADAL" clId="{52EBD834-5564-48FE-9A6E-B65118800049}" dt="2023-08-17T22:06:01.573" v="21"/>
          <ac:spMkLst>
            <pc:docMk/>
            <pc:sldMk cId="1368515060" sldId="2147469363"/>
            <ac:spMk id="18" creationId="{E0B5441D-C290-4A4D-65B4-00FF1034A9C8}"/>
          </ac:spMkLst>
        </pc:spChg>
        <pc:spChg chg="add mod">
          <ac:chgData name="Riff Jiang" userId="b80a6e02-59ff-49fb-a9af-d027271678c3" providerId="ADAL" clId="{52EBD834-5564-48FE-9A6E-B65118800049}" dt="2023-08-17T22:06:01.573" v="21"/>
          <ac:spMkLst>
            <pc:docMk/>
            <pc:sldMk cId="1368515060" sldId="2147469363"/>
            <ac:spMk id="19" creationId="{7B2D1C0C-7F7F-9E67-4014-CC0292E6F7C1}"/>
          </ac:spMkLst>
        </pc:spChg>
        <pc:spChg chg="add mod">
          <ac:chgData name="Riff Jiang" userId="b80a6e02-59ff-49fb-a9af-d027271678c3" providerId="ADAL" clId="{52EBD834-5564-48FE-9A6E-B65118800049}" dt="2023-08-17T22:06:01.573" v="21"/>
          <ac:spMkLst>
            <pc:docMk/>
            <pc:sldMk cId="1368515060" sldId="2147469363"/>
            <ac:spMk id="20" creationId="{5A0A5683-6355-BB03-1B02-036125825B4D}"/>
          </ac:spMkLst>
        </pc:spChg>
        <pc:spChg chg="del">
          <ac:chgData name="Riff Jiang" userId="b80a6e02-59ff-49fb-a9af-d027271678c3" providerId="ADAL" clId="{52EBD834-5564-48FE-9A6E-B65118800049}" dt="2023-08-17T22:04:53.428" v="3"/>
          <ac:spMkLst>
            <pc:docMk/>
            <pc:sldMk cId="1368515060" sldId="2147469363"/>
            <ac:spMk id="72" creationId="{131BAD53-4E89-4F62-BBB7-26359763ED39}"/>
          </ac:spMkLst>
        </pc:spChg>
        <pc:spChg chg="del">
          <ac:chgData name="Riff Jiang" userId="b80a6e02-59ff-49fb-a9af-d027271678c3" providerId="ADAL" clId="{52EBD834-5564-48FE-9A6E-B65118800049}" dt="2023-08-17T22:04:53.428" v="3"/>
          <ac:spMkLst>
            <pc:docMk/>
            <pc:sldMk cId="1368515060" sldId="2147469363"/>
            <ac:spMk id="73" creationId="{62756DA2-40EB-4C6F-B962-5822FFB54FB6}"/>
          </ac:spMkLst>
        </pc:spChg>
        <pc:picChg chg="del mod">
          <ac:chgData name="Riff Jiang" userId="b80a6e02-59ff-49fb-a9af-d027271678c3" providerId="ADAL" clId="{52EBD834-5564-48FE-9A6E-B65118800049}" dt="2023-08-17T22:06:01.155" v="20" actId="478"/>
          <ac:picMkLst>
            <pc:docMk/>
            <pc:sldMk cId="1368515060" sldId="2147469363"/>
            <ac:picMk id="6" creationId="{D6B5D919-B0ED-F3A2-F91E-429469FAAE25}"/>
          </ac:picMkLst>
        </pc:picChg>
        <pc:picChg chg="add del mod">
          <ac:chgData name="Riff Jiang" userId="b80a6e02-59ff-49fb-a9af-d027271678c3" providerId="ADAL" clId="{52EBD834-5564-48FE-9A6E-B65118800049}" dt="2023-08-17T22:05:59.714" v="19"/>
          <ac:picMkLst>
            <pc:docMk/>
            <pc:sldMk cId="1368515060" sldId="2147469363"/>
            <ac:picMk id="13" creationId="{B10FA173-88F5-8353-47BD-FC363C7E99FF}"/>
          </ac:picMkLst>
        </pc:picChg>
        <pc:picChg chg="add mod">
          <ac:chgData name="Riff Jiang" userId="b80a6e02-59ff-49fb-a9af-d027271678c3" providerId="ADAL" clId="{52EBD834-5564-48FE-9A6E-B65118800049}" dt="2023-08-17T22:06:01.573" v="21"/>
          <ac:picMkLst>
            <pc:docMk/>
            <pc:sldMk cId="1368515060" sldId="2147469363"/>
            <ac:picMk id="21" creationId="{588E482B-B71F-C4D8-5C3C-184C27F21942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C34DCD-C90F-477D-AED6-4B7C47F26EFF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07995-482C-447C-B5A2-95A7A8B0B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77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07995-482C-447C-B5A2-95A7A8B0BA1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43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23977-C23E-AAAB-418E-1E6529F7A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258144-600E-9A42-B90D-0F8BCEE054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E7CE2-6C87-2F26-4E35-49E1E8F35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EB03-B0FC-4555-A512-C7BAF35AF4C3}" type="datetime1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BD3D0-1FEF-D04F-7453-9D3E6D7CF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DFE19-6490-0B1A-C1AC-7D730A1CE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267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27BCF-8BA3-F24A-2D75-CD79D838C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1A0A1B-2DA6-0A5C-734A-86C6395993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FD4A0-B349-B83E-0D8D-C25545781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E59B-54D7-4428-929C-6D0DECBA7D87}" type="datetime1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7FFFB-F8FC-EC47-9DCB-B912F7452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76685-86C3-4E7E-9500-A2791448B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3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F71E53-3C73-CB0F-01A1-1EED702B55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01E62E-AE61-503B-5DDE-EB0E5B0D33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985-731D-E4F4-E06B-73F66D189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74B56-54CD-41D1-82FC-0496442AE76F}" type="datetime1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F54B1-DA27-63EC-1C67-948BF4CA8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8244D-F57A-B680-700A-4464BD826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903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3778E-E9D3-A5FF-EE97-D36BB6ACD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A53C-2C39-A83B-807B-93D697573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29A3A-5EBC-71F5-6754-9EC40BFB0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2E29-2274-465C-989C-C1D82799D609}" type="datetime1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8AF78-6CCF-7E81-5C5E-D142F8153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AB51C-6E29-C3B9-CC24-BA8278AAB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22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7B077-5C8D-EBB4-1F22-12C435515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CCA0C-E46F-322B-E797-F188B1019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EE08A-A149-1E4F-1C1C-B38E48D5D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2BF14-2FBE-4504-B0F8-4BD0E8CC685D}" type="datetime1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0FC77-4CAE-C96B-57EA-A115F755A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A54B8-CD3A-E371-94D2-2FB12A851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25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32B52-CD9E-3B5F-1B78-16D05AD96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B1EEC-B161-7847-4894-E4088C755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3A52D0-FDF1-D2FD-7EF7-028FFCD73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A7F37-0596-BD4E-50CD-725703682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11D1-222C-4C2F-B161-292664023325}" type="datetime1">
              <a:rPr lang="en-US" smtClean="0"/>
              <a:t>8/17/2023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5E9DC8-6796-E12E-AB1B-23ED26B40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31D7D-0AEE-2F38-444C-B9B3CB972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776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B07F7-50B2-292A-E203-BA5153E60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76CC42-38F3-5C02-9CA0-D72A0B3CE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573830-FBE3-A4E5-11C7-C2830A2E0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6377E3-AB6C-0D9B-1C72-503DF5BFE6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E032B5-BD0E-C524-D9D7-775D1A5CE5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913B12-745A-3FA5-47B7-1442BB256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0C306-775E-409A-93F1-52D30E00C95E}" type="datetime1">
              <a:rPr lang="en-US" smtClean="0"/>
              <a:t>8/17/2023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425251-108F-7754-B145-761F20E61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C1CE67-BFEF-1F27-59E4-C919F0CEC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710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C6000-7EE1-05EF-A395-888A7EA0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98C458-7F7A-910D-5D6E-E320483FD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A6CE6-9748-41E5-BD90-A24994237787}" type="datetime1">
              <a:rPr lang="en-US" smtClean="0"/>
              <a:t>8/17/2023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B0C34F-BD10-8CDF-EA4B-D4B8BF1F9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84B27A-D85B-5B0F-472A-A17157B24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40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836370-85A6-CFBF-9498-E9ED28655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5131-7B79-4624-A467-453CCDD6CB45}" type="datetime1">
              <a:rPr lang="en-US" smtClean="0"/>
              <a:t>8/17/2023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A0FDD3-123A-912E-79BE-945A58DA1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B3656-D54F-46EE-E95B-7A6635B8C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599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7165F-22C5-4937-4EB4-B0723E8BA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CE3A4-A7B0-5312-9EA0-78BB5872B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DC70B-DB62-08B5-6E83-44C71D026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EF129B-B076-BACF-E225-A7FFC66D3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24E30-2C67-4626-B6B5-71DD0EB18D89}" type="datetime1">
              <a:rPr lang="en-US" smtClean="0"/>
              <a:t>8/17/2023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B7A695-CFF5-464F-F18F-03C079F2F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C8CE69-FC45-350C-5A07-50EF3D2AE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87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CDB56-3909-1765-7DFC-9D7340E02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10057D-0073-712E-4E1E-8F7762E402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A9661E-D65A-F4BF-C105-6D8C78FFC4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BC76E9-085B-E34D-C781-16EA8EA7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2C63-A31B-48AF-A1EE-787B24CC79F0}" type="datetime1">
              <a:rPr lang="en-US" smtClean="0"/>
              <a:t>8/17/2023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E2DC3-C5E7-D7D0-097D-7FA542693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A8E757-51C8-DD22-6BF9-EEB55FCFF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68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9AA61-6F4F-E11D-D3F8-3110818B2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A6453-78C9-57CF-D242-594E2E0D0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4A526-99C7-1B30-0964-B43EA37F86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0B058-C90B-4BAB-985F-829C2ED107AE}" type="datetime1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DBDA9-2E1E-F84E-2B10-3A28AE1B94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8B2E9-640B-1A4F-D1E0-AAF58B6627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A8BFFA-6592-40B7-B864-0202BAB2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67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6" r:id="rId1"/>
    <p:sldLayoutId id="2147484777" r:id="rId2"/>
    <p:sldLayoutId id="2147484778" r:id="rId3"/>
    <p:sldLayoutId id="2147484779" r:id="rId4"/>
    <p:sldLayoutId id="2147484780" r:id="rId5"/>
    <p:sldLayoutId id="2147484781" r:id="rId6"/>
    <p:sldLayoutId id="2147484782" r:id="rId7"/>
    <p:sldLayoutId id="2147484783" r:id="rId8"/>
    <p:sldLayoutId id="2147484784" r:id="rId9"/>
    <p:sldLayoutId id="2147484785" r:id="rId10"/>
    <p:sldLayoutId id="214748478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12f/DASH/blob/user/r12f/ha/documentation/high-avail/smartswitch-ha-hld-proposal.md#83-primary-electi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nic-net/DASH/blob/main/documentation/general/dash-high-level-design.md" TargetMode="External"/><Relationship Id="rId2" Type="http://schemas.openxmlformats.org/officeDocument/2006/relationships/hyperlink" Target="https://github.com/r12f/SONiC/blob/user/r12f/ha/doc/smart-switch/high-availability/smart-switch-ha-hld.m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onic-net/DASH/blob/main/documentation/general/dash-sonic-hld.md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onic-net/DASH/blob/main/documentation/high-avail/high-availability-and-scale.m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5" descr="Close-up of a server network panel with lights and cables">
            <a:extLst>
              <a:ext uri="{FF2B5EF4-FFF2-40B4-BE49-F238E27FC236}">
                <a16:creationId xmlns:a16="http://schemas.microsoft.com/office/drawing/2014/main" id="{1A878B04-982B-E7E5-C5E5-EECE542DB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705" r="-1" b="13003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168A04-DEE6-347C-9D0D-15835FD4BD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SmartSwitch – High Availability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127672-8DDB-35C3-B6AF-217935EF5A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Riff Jiang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42227-E5F1-5C61-7D6F-25B9FAF18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2433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740903F-47F5-589F-8B4F-87BAC7691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HA Control Plane 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24A25FE-609F-DBC3-5929-829B0618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6447" y="6019391"/>
            <a:ext cx="7315199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Picture 7" descr="Close up of a control panel of an aeroplane flying at night">
            <a:extLst>
              <a:ext uri="{FF2B5EF4-FFF2-40B4-BE49-F238E27FC236}">
                <a16:creationId xmlns:a16="http://schemas.microsoft.com/office/drawing/2014/main" id="{66BFBDFA-3E51-5AE9-E41E-2C5AB8626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63" b="10804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706BA6-D0EF-3D85-B485-9A24B795D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8BFFA-6592-40B7-B864-0202BAB27076}" type="slidenum"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10</a:t>
            </a:fld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4548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A852EEC-FE22-45F8-2465-376A13A63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Control Plane 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575056-3283-9A0D-A57D-E4962E296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Upstream Service (SDN controller):</a:t>
            </a:r>
          </a:p>
          <a:p>
            <a:pPr lvl="1"/>
            <a:r>
              <a:rPr lang="en-US" dirty="0"/>
              <a:t>Decide ENI placement and pairing.</a:t>
            </a:r>
          </a:p>
          <a:p>
            <a:pPr lvl="1"/>
            <a:r>
              <a:rPr lang="en-US" dirty="0"/>
              <a:t>Decide preferred active ENI placement.</a:t>
            </a:r>
          </a:p>
          <a:p>
            <a:pPr lvl="1"/>
            <a:r>
              <a:rPr lang="en-US" dirty="0"/>
              <a:t>Decide desired HA states under planned events, such as planned switchover, planned shutdown for upgrades, evening traffic and etc.</a:t>
            </a:r>
          </a:p>
          <a:p>
            <a:pPr lvl="1"/>
            <a:r>
              <a:rPr lang="en-US" dirty="0"/>
              <a:t>Triggering HA operations for manual live site mitigations.</a:t>
            </a:r>
          </a:p>
          <a:p>
            <a:r>
              <a:rPr lang="en-US" dirty="0"/>
              <a:t>SmartSwitch:</a:t>
            </a:r>
          </a:p>
          <a:p>
            <a:pPr lvl="1"/>
            <a:r>
              <a:rPr lang="en-US" dirty="0"/>
              <a:t>Drive the HA state machine transitions.</a:t>
            </a:r>
          </a:p>
          <a:p>
            <a:pPr lvl="1"/>
            <a:r>
              <a:rPr lang="en-US" dirty="0"/>
              <a:t>Report every ENI HA state change and reasons, so upstream service knows what is happening and can make decisions for planned events.</a:t>
            </a:r>
          </a:p>
          <a:p>
            <a:pPr lvl="1"/>
            <a:r>
              <a:rPr lang="en-US" dirty="0"/>
              <a:t>Handle HA related requests from upstream service.</a:t>
            </a:r>
          </a:p>
          <a:p>
            <a:pPr lvl="1"/>
            <a:r>
              <a:rPr lang="en-US" dirty="0"/>
              <a:t>Monitor and handle unplanned events, and trigger defined mitigations, such as driving to standalone setup.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FBCD44-5809-D780-7849-03B7011E0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523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AB837A0-8DFB-DB1B-8EE8-22B601363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88C57B8C-C304-FFFB-43C6-6B39B56FF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 useBgFill="1">
        <p:nvSpPr>
          <p:cNvPr id="16" name="Rectangle 42">
            <a:extLst>
              <a:ext uri="{FF2B5EF4-FFF2-40B4-BE49-F238E27FC236}">
                <a16:creationId xmlns:a16="http://schemas.microsoft.com/office/drawing/2014/main" id="{C2276C26-9D46-BAC0-B90C-6E2383B45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44">
            <a:extLst>
              <a:ext uri="{FF2B5EF4-FFF2-40B4-BE49-F238E27FC236}">
                <a16:creationId xmlns:a16="http://schemas.microsoft.com/office/drawing/2014/main" id="{6E84B07B-72FE-37E1-3511-4F87FC94A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0B5441D-C290-4A4D-65B4-00FF1034A9C8}"/>
              </a:ext>
            </a:extLst>
          </p:cNvPr>
          <p:cNvSpPr txBox="1">
            <a:spLocks/>
          </p:cNvSpPr>
          <p:nvPr/>
        </p:nvSpPr>
        <p:spPr>
          <a:xfrm>
            <a:off x="466928" y="263572"/>
            <a:ext cx="4134779" cy="14336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/>
              <a:t>HA communication channels</a:t>
            </a:r>
            <a:endParaRPr lang="en-US" sz="3400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7B2D1C0C-7F7F-9E67-4014-CC0292E6F7C1}"/>
              </a:ext>
            </a:extLst>
          </p:cNvPr>
          <p:cNvSpPr txBox="1">
            <a:spLocks/>
          </p:cNvSpPr>
          <p:nvPr/>
        </p:nvSpPr>
        <p:spPr>
          <a:xfrm>
            <a:off x="466928" y="1782751"/>
            <a:ext cx="4016201" cy="4573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Upstream Service Channel</a:t>
            </a:r>
          </a:p>
          <a:p>
            <a:pPr lvl="1"/>
            <a:r>
              <a:rPr lang="en-US" sz="2000"/>
              <a:t>Goal state programming</a:t>
            </a:r>
          </a:p>
          <a:p>
            <a:r>
              <a:rPr lang="en-US" sz="2000"/>
              <a:t>HA Control Plane Channels (gRPC)</a:t>
            </a:r>
          </a:p>
          <a:p>
            <a:pPr lvl="1"/>
            <a:r>
              <a:rPr lang="en-US" sz="1800"/>
              <a:t>HA Control Plane Control Channel</a:t>
            </a:r>
          </a:p>
          <a:p>
            <a:pPr lvl="2"/>
            <a:r>
              <a:rPr lang="en-US" sz="1800"/>
              <a:t>Driving HA state transitions</a:t>
            </a:r>
          </a:p>
          <a:p>
            <a:pPr lvl="2"/>
            <a:r>
              <a:rPr lang="en-US" sz="1800"/>
              <a:t>Updating ENI traffic forwarding rules</a:t>
            </a:r>
          </a:p>
          <a:p>
            <a:pPr lvl="2"/>
            <a:r>
              <a:rPr lang="en-US" sz="1800"/>
              <a:t>Guaranteed to work within a bounded time </a:t>
            </a:r>
          </a:p>
          <a:p>
            <a:pPr lvl="1"/>
            <a:r>
              <a:rPr lang="en-US" sz="1800"/>
              <a:t>HA Control Plane Data Channel</a:t>
            </a:r>
          </a:p>
          <a:p>
            <a:pPr lvl="2"/>
            <a:r>
              <a:rPr lang="en-US" sz="1800"/>
              <a:t>Bulk sync</a:t>
            </a:r>
          </a:p>
          <a:p>
            <a:r>
              <a:rPr lang="en-US" sz="2000"/>
              <a:t>Data Plane Channel (Tunnel)</a:t>
            </a:r>
          </a:p>
          <a:p>
            <a:pPr lvl="1"/>
            <a:r>
              <a:rPr lang="en-US" sz="2000"/>
              <a:t>Inline sync</a:t>
            </a:r>
            <a:endParaRPr lang="en-US" sz="2000" dirty="0"/>
          </a:p>
        </p:txBody>
      </p:sp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5A0A5683-6355-BB03-1B02-036125825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 sz="10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88E482B-B71F-C4D8-5C3C-184C27F21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445" y="131786"/>
            <a:ext cx="7010239" cy="609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515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6" name="Rectangle 1030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Freeform: Shape 1032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39519-F500-0BA7-E8FB-93A9B21C1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5833"/>
            <a:ext cx="3237689" cy="2398713"/>
          </a:xfrm>
        </p:spPr>
        <p:txBody>
          <a:bodyPr>
            <a:normAutofit/>
          </a:bodyPr>
          <a:lstStyle/>
          <a:p>
            <a:r>
              <a:rPr lang="en-US"/>
              <a:t>ENI Creation (Step 1)</a:t>
            </a:r>
          </a:p>
        </p:txBody>
      </p:sp>
      <p:pic>
        <p:nvPicPr>
          <p:cNvPr id="1026" name="Picture 2" descr="ENI creation step 1">
            <a:extLst>
              <a:ext uri="{FF2B5EF4-FFF2-40B4-BE49-F238E27FC236}">
                <a16:creationId xmlns:a16="http://schemas.microsoft.com/office/drawing/2014/main" id="{BD4E40EE-58FB-A8DE-EE3A-159884365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89623" y="211625"/>
            <a:ext cx="7825306" cy="359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4F80F-F20A-E49E-E547-19E93A0F0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5889" y="3811268"/>
            <a:ext cx="7277912" cy="2835108"/>
          </a:xfrm>
        </p:spPr>
        <p:txBody>
          <a:bodyPr anchor="ctr">
            <a:normAutofit/>
          </a:bodyPr>
          <a:lstStyle/>
          <a:p>
            <a:r>
              <a:rPr lang="en-US" sz="2000"/>
              <a:t>Upstream service will first decide where to put the new ENI and form the HA set.</a:t>
            </a:r>
          </a:p>
          <a:p>
            <a:r>
              <a:rPr lang="en-US" sz="2000"/>
              <a:t>Upstream service calls northbound interface and programs the following things on each SmartSwitch independently</a:t>
            </a:r>
          </a:p>
          <a:p>
            <a:pPr lvl="1"/>
            <a:r>
              <a:rPr lang="en-US" sz="2000"/>
              <a:t>Create the ENI on selected DPUs with its peer information, so we can form a HA set.</a:t>
            </a:r>
          </a:p>
          <a:p>
            <a:pPr lvl="1"/>
            <a:r>
              <a:rPr lang="en-US" sz="2000"/>
              <a:t>Program traffic forwarding rules to all the switches that will receive the traffic.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7C2C5-6BCA-4EC5-109E-CDEFD59E3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000"/>
              <a:pPr>
                <a:spcAft>
                  <a:spcPts val="600"/>
                </a:spcAft>
              </a:pPr>
              <a:t>13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484810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6" name="Rectangle 1030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Freeform: Shape 1032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39519-F500-0BA7-E8FB-93A9B21C1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5833"/>
            <a:ext cx="3237689" cy="2398713"/>
          </a:xfrm>
        </p:spPr>
        <p:txBody>
          <a:bodyPr>
            <a:normAutofit/>
          </a:bodyPr>
          <a:lstStyle/>
          <a:p>
            <a:r>
              <a:rPr lang="en-US"/>
              <a:t>ENI Creation (Step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4F80F-F20A-E49E-E547-19E93A0F0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5889" y="3811268"/>
            <a:ext cx="7277912" cy="2835108"/>
          </a:xfrm>
        </p:spPr>
        <p:txBody>
          <a:bodyPr anchor="ctr">
            <a:normAutofit/>
          </a:bodyPr>
          <a:lstStyle/>
          <a:p>
            <a:r>
              <a:rPr lang="en-US" sz="2000"/>
              <a:t>Once programming is finished, the 2 ENIs will start forming the HA pair with:</a:t>
            </a:r>
          </a:p>
          <a:p>
            <a:pPr lvl="1"/>
            <a:r>
              <a:rPr lang="en-US" sz="1600"/>
              <a:t>Control plane channels created</a:t>
            </a:r>
          </a:p>
          <a:p>
            <a:pPr lvl="1"/>
            <a:r>
              <a:rPr lang="en-US" sz="1600"/>
              <a:t>New active elected with the instruction that is specified by upstream service.</a:t>
            </a:r>
          </a:p>
          <a:p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Once the new primary is elected, SmartSwitch will notify the upstream service that the primary is selected</a:t>
            </a:r>
            <a:r>
              <a:rPr lang="en-US" sz="200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7C2C5-6BCA-4EC5-109E-CDEFD59E3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000"/>
              <a:pPr>
                <a:spcAft>
                  <a:spcPts val="600"/>
                </a:spcAft>
              </a:pPr>
              <a:t>14</a:t>
            </a:fld>
            <a:endParaRPr lang="en-US" sz="1000"/>
          </a:p>
        </p:txBody>
      </p:sp>
      <p:pic>
        <p:nvPicPr>
          <p:cNvPr id="2050" name="Picture 2" descr="ENI creation step 2">
            <a:extLst>
              <a:ext uri="{FF2B5EF4-FFF2-40B4-BE49-F238E27FC236}">
                <a16:creationId xmlns:a16="http://schemas.microsoft.com/office/drawing/2014/main" id="{76BF1950-1976-491A-4193-7EEB33C77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507" y="136525"/>
            <a:ext cx="8806986" cy="4040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529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6" name="Rectangle 1030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Freeform: Shape 1032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39519-F500-0BA7-E8FB-93A9B21C1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5833"/>
            <a:ext cx="3237689" cy="2398713"/>
          </a:xfrm>
        </p:spPr>
        <p:txBody>
          <a:bodyPr>
            <a:normAutofit/>
          </a:bodyPr>
          <a:lstStyle/>
          <a:p>
            <a:r>
              <a:rPr lang="en-US"/>
              <a:t>ENI Creation (Step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4F80F-F20A-E49E-E547-19E93A0F0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5889" y="3811268"/>
            <a:ext cx="7277912" cy="2835108"/>
          </a:xfrm>
        </p:spPr>
        <p:txBody>
          <a:bodyPr anchor="ctr">
            <a:normAutofit/>
          </a:bodyPr>
          <a:lstStyle/>
          <a:p>
            <a:r>
              <a:rPr lang="en-US" sz="240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The primary election process will also update the probe state of all ENIs, making sure the traffic is forwarded to the right DPU.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7C2C5-6BCA-4EC5-109E-CDEFD59E3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000"/>
              <a:pPr>
                <a:spcAft>
                  <a:spcPts val="600"/>
                </a:spcAft>
              </a:pPr>
              <a:t>15</a:t>
            </a:fld>
            <a:endParaRPr lang="en-US" sz="1000"/>
          </a:p>
        </p:txBody>
      </p:sp>
      <p:pic>
        <p:nvPicPr>
          <p:cNvPr id="3074" name="Picture 2" descr="ENI creation step 3">
            <a:extLst>
              <a:ext uri="{FF2B5EF4-FFF2-40B4-BE49-F238E27FC236}">
                <a16:creationId xmlns:a16="http://schemas.microsoft.com/office/drawing/2014/main" id="{8260638A-A47B-C1C0-1D3F-518D8AE49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584" y="136525"/>
            <a:ext cx="8776831" cy="404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3531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6" name="Rectangle 1030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Freeform: Shape 1032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39519-F500-0BA7-E8FB-93A9B21C1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5833"/>
            <a:ext cx="3237689" cy="2398713"/>
          </a:xfrm>
        </p:spPr>
        <p:txBody>
          <a:bodyPr>
            <a:normAutofit/>
          </a:bodyPr>
          <a:lstStyle/>
          <a:p>
            <a:r>
              <a:rPr lang="en-US"/>
              <a:t>ENI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4F80F-F20A-E49E-E547-19E93A0F0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5889" y="3811268"/>
            <a:ext cx="7277912" cy="2835108"/>
          </a:xfrm>
        </p:spPr>
        <p:txBody>
          <a:bodyPr anchor="ctr">
            <a:normAutofit/>
          </a:bodyPr>
          <a:lstStyle/>
          <a:p>
            <a:r>
              <a:rPr lang="en-US" sz="2400"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For all future goal state update</a:t>
            </a:r>
            <a:r>
              <a:rPr lang="en-US" sz="240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, upstream service will program both ENI independently.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7C2C5-6BCA-4EC5-109E-CDEFD59E3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000"/>
              <a:pPr>
                <a:spcAft>
                  <a:spcPts val="600"/>
                </a:spcAft>
              </a:pPr>
              <a:t>16</a:t>
            </a:fld>
            <a:endParaRPr lang="en-US" sz="1000"/>
          </a:p>
        </p:txBody>
      </p:sp>
      <p:pic>
        <p:nvPicPr>
          <p:cNvPr id="4098" name="Picture 2" descr="ENI programming">
            <a:extLst>
              <a:ext uri="{FF2B5EF4-FFF2-40B4-BE49-F238E27FC236}">
                <a16:creationId xmlns:a16="http://schemas.microsoft.com/office/drawing/2014/main" id="{037E8028-5078-B18B-409F-9561A9197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211624"/>
            <a:ext cx="8610600" cy="4026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1120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0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2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7D25AF-E0B4-E801-33BB-DFFFFC959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HA State Machine and Operations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D7A2B6-863D-1619-9D98-C68F45C9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6447" y="6019391"/>
            <a:ext cx="7315199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8" name="Picture 6">
            <a:extLst>
              <a:ext uri="{FF2B5EF4-FFF2-40B4-BE49-F238E27FC236}">
                <a16:creationId xmlns:a16="http://schemas.microsoft.com/office/drawing/2014/main" id="{ED7D727D-9A4B-6365-9F08-069660D445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10" b="8828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17A891-9625-88E9-6A8C-BDA2E94F7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8BFFA-6592-40B7-B864-0202BAB27076}" type="slidenum"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17</a:t>
            </a:fld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3952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B3FEF0D-2CE2-0DB1-E63C-1B96F2071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Planned Events vs Unplanned Events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0DE25A-32B5-CBE0-6E98-B751219DA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Planned events: </a:t>
            </a:r>
          </a:p>
          <a:p>
            <a:pPr lvl="1"/>
            <a:r>
              <a:rPr lang="en-US" dirty="0"/>
              <a:t>ENI launch, Switchover, Shutdown, Migration, etc.</a:t>
            </a:r>
          </a:p>
          <a:p>
            <a:pPr lvl="1"/>
            <a:r>
              <a:rPr lang="en-US" dirty="0"/>
              <a:t>Goal: 0 down time. Avoid bulk sync / flow merge as long as we can.</a:t>
            </a:r>
          </a:p>
          <a:p>
            <a:pPr lvl="1"/>
            <a:r>
              <a:rPr lang="en-US" dirty="0"/>
              <a:t>Initiated from and approved by upstream service.</a:t>
            </a:r>
          </a:p>
          <a:p>
            <a:r>
              <a:rPr lang="en-US" dirty="0"/>
              <a:t>Unplanned events: </a:t>
            </a:r>
          </a:p>
          <a:p>
            <a:pPr lvl="1"/>
            <a:r>
              <a:rPr lang="en-US" dirty="0"/>
              <a:t>Network failure, DPU/NPU/PCIe failure.</a:t>
            </a:r>
          </a:p>
          <a:p>
            <a:pPr lvl="1"/>
            <a:r>
              <a:rPr lang="en-US" dirty="0"/>
              <a:t>Goal: &lt;2s failover to standalone setup.</a:t>
            </a:r>
          </a:p>
          <a:p>
            <a:pPr lvl="1"/>
            <a:r>
              <a:rPr lang="en-US" dirty="0"/>
              <a:t>Initiated and driven from SmartSwitch w/ predefined config from upstream service.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5755DF-B195-2A0D-4A6A-8FAD35369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59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15CFB10-2F78-323F-5E89-9F79C1279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4841"/>
          </a:xfrm>
        </p:spPr>
        <p:txBody>
          <a:bodyPr/>
          <a:lstStyle/>
          <a:p>
            <a:r>
              <a:rPr lang="en-US"/>
              <a:t>HA State Machine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C5AAEB-56D6-6EA9-602D-F79C39E13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3795"/>
            <a:ext cx="10515600" cy="4351338"/>
          </a:xfrm>
        </p:spPr>
        <p:txBody>
          <a:bodyPr/>
          <a:lstStyle/>
          <a:p>
            <a:r>
              <a:rPr lang="en-US"/>
              <a:t>Key states: Dead, Active, Standby, Standalone</a:t>
            </a:r>
          </a:p>
          <a:p>
            <a:r>
              <a:rPr lang="en-US"/>
              <a:t>Other transition states can be found in appendix.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70F6C-2900-5E4E-8A81-01ACCD24D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7FA3A37-38C1-C381-56A2-2443FB596C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506172"/>
              </p:ext>
            </p:extLst>
          </p:nvPr>
        </p:nvGraphicFramePr>
        <p:xfrm>
          <a:off x="244812" y="2742499"/>
          <a:ext cx="11702375" cy="37503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43815">
                  <a:extLst>
                    <a:ext uri="{9D8B030D-6E8A-4147-A177-3AD203B41FA5}">
                      <a16:colId xmlns:a16="http://schemas.microsoft.com/office/drawing/2014/main" val="1797257335"/>
                    </a:ext>
                  </a:extLst>
                </a:gridCol>
                <a:gridCol w="2500736">
                  <a:extLst>
                    <a:ext uri="{9D8B030D-6E8A-4147-A177-3AD203B41FA5}">
                      <a16:colId xmlns:a16="http://schemas.microsoft.com/office/drawing/2014/main" val="1472840278"/>
                    </a:ext>
                  </a:extLst>
                </a:gridCol>
                <a:gridCol w="1331295">
                  <a:extLst>
                    <a:ext uri="{9D8B030D-6E8A-4147-A177-3AD203B41FA5}">
                      <a16:colId xmlns:a16="http://schemas.microsoft.com/office/drawing/2014/main" val="3297199548"/>
                    </a:ext>
                  </a:extLst>
                </a:gridCol>
                <a:gridCol w="1331295">
                  <a:extLst>
                    <a:ext uri="{9D8B030D-6E8A-4147-A177-3AD203B41FA5}">
                      <a16:colId xmlns:a16="http://schemas.microsoft.com/office/drawing/2014/main" val="3891104435"/>
                    </a:ext>
                  </a:extLst>
                </a:gridCol>
                <a:gridCol w="1410633">
                  <a:extLst>
                    <a:ext uri="{9D8B030D-6E8A-4147-A177-3AD203B41FA5}">
                      <a16:colId xmlns:a16="http://schemas.microsoft.com/office/drawing/2014/main" val="2374747771"/>
                    </a:ext>
                  </a:extLst>
                </a:gridCol>
                <a:gridCol w="1285277">
                  <a:extLst>
                    <a:ext uri="{9D8B030D-6E8A-4147-A177-3AD203B41FA5}">
                      <a16:colId xmlns:a16="http://schemas.microsoft.com/office/drawing/2014/main" val="2346702429"/>
                    </a:ext>
                  </a:extLst>
                </a:gridCol>
                <a:gridCol w="999662">
                  <a:extLst>
                    <a:ext uri="{9D8B030D-6E8A-4147-A177-3AD203B41FA5}">
                      <a16:colId xmlns:a16="http://schemas.microsoft.com/office/drawing/2014/main" val="1911893270"/>
                    </a:ext>
                  </a:extLst>
                </a:gridCol>
                <a:gridCol w="999662">
                  <a:extLst>
                    <a:ext uri="{9D8B030D-6E8A-4147-A177-3AD203B41FA5}">
                      <a16:colId xmlns:a16="http://schemas.microsoft.com/office/drawing/2014/main" val="1201510392"/>
                    </a:ext>
                  </a:extLst>
                </a:gridCol>
              </a:tblGrid>
              <a:tr h="45024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State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Definition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Receive Traffic from NPU?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Make decision?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Handling old flow?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Respond flow sync?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Init flow sync?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Init Bulk sync?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1565304606"/>
                  </a:ext>
                </a:extLst>
              </a:tr>
              <a:tr h="6804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Dead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HA participant is just getting created, and not connected yet.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Drop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Drop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2255720912"/>
                  </a:ext>
                </a:extLst>
              </a:tr>
              <a:tr h="45024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Active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Connected to pair and act as decision maker.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Yes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2990568290"/>
                  </a:ext>
                </a:extLst>
              </a:tr>
              <a:tr h="45024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Standby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Connected to pair and act as backup flow store.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Tunneled to pair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Tunneled to pair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No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3112183743"/>
                  </a:ext>
                </a:extLst>
              </a:tr>
              <a:tr h="6804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Standalone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Heartbeat to pair is lost. Acting like a standalone setup.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Yes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r>
                        <a:rPr lang="en-US" sz="1600">
                          <a:effectLst/>
                        </a:rPr>
                        <a:t>  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No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13637786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7999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E8C17-4F69-6FD8-981F-9D1D0F9FA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0F4DE-00F0-F36A-91F4-BF50CE844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What is HA?</a:t>
            </a:r>
          </a:p>
          <a:p>
            <a:r>
              <a:rPr lang="en-US"/>
              <a:t>HA scope and ENI pair placement</a:t>
            </a:r>
          </a:p>
          <a:p>
            <a:r>
              <a:rPr lang="en-US"/>
              <a:t>Network setup for HA and traffic forwarding</a:t>
            </a:r>
          </a:p>
          <a:p>
            <a:r>
              <a:rPr lang="en-US"/>
              <a:t>Control plane overview and ENI programming model</a:t>
            </a:r>
          </a:p>
          <a:p>
            <a:r>
              <a:rPr lang="en-US"/>
              <a:t>HA state machine and operations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6D75D-0996-13E8-E55D-7C5A561E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187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A3F11-ED9D-78BC-6457-B76C77C2A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 State Transition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5689BF-02FE-22C4-35E8-2F8CCCE37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257" y="6356350"/>
            <a:ext cx="5600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10" name="Content Placeholder 9" descr="A diagram of a process&#10;&#10;Description automatically generated with medium confidence">
            <a:extLst>
              <a:ext uri="{FF2B5EF4-FFF2-40B4-BE49-F238E27FC236}">
                <a16:creationId xmlns:a16="http://schemas.microsoft.com/office/drawing/2014/main" id="{35886E9E-5FE8-D0DD-DA43-2F61A07FB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124" y="506584"/>
            <a:ext cx="8468185" cy="5634300"/>
          </a:xfrm>
        </p:spPr>
      </p:pic>
    </p:spTree>
    <p:extLst>
      <p:ext uri="{BB962C8B-B14F-4D97-AF65-F5344CB8AC3E}">
        <p14:creationId xmlns:p14="http://schemas.microsoft.com/office/powerpoint/2010/main" val="750247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0250AD-B43B-65EE-62D3-7C3DC09BE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Planned Switchover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9">
            <a:extLst>
              <a:ext uri="{FF2B5EF4-FFF2-40B4-BE49-F238E27FC236}">
                <a16:creationId xmlns:a16="http://schemas.microsoft.com/office/drawing/2014/main" id="{C52BE135-3FF1-7C02-F624-F2158BA64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4567412" cy="3790456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2400" dirty="0"/>
              <a:t>Upstream initiates the operation by setting the desired state.</a:t>
            </a:r>
          </a:p>
          <a:p>
            <a:r>
              <a:rPr lang="en-US" sz="2400" dirty="0"/>
              <a:t>SmartSwitch requests upstream for switchover, in which upstream ensures the state is in steady state and policy on both side matches. </a:t>
            </a:r>
          </a:p>
          <a:p>
            <a:r>
              <a:rPr lang="en-US" sz="2400" dirty="0"/>
              <a:t>Once approved, SmartSwitch drives the state transition and update the ENI-level traffic control to desired state.</a:t>
            </a:r>
          </a:p>
          <a:p>
            <a:r>
              <a:rPr lang="en-US" sz="2400" dirty="0"/>
              <a:t>Switchover starts from a standby node.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AFC6E-E422-5E52-F0E1-44E1960E3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  <p:pic>
        <p:nvPicPr>
          <p:cNvPr id="5" name="Picture 4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AFB64A37-4A73-DAB0-3B24-85A34EA4C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768" y="0"/>
            <a:ext cx="65556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7895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0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A200F192-5170-46A8-C8AB-343C8B8C2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 fontScale="90000"/>
          </a:bodyPr>
          <a:lstStyle/>
          <a:p>
            <a:r>
              <a:rPr lang="en-US" sz="4000" dirty="0"/>
              <a:t>Planned Switchover – Seq. Diagram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0A170CD-A6BB-9175-6EFA-09E073DE9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418408"/>
            <a:ext cx="2942813" cy="3540265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30" name="Rectangle 1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CD839-4B11-91F5-21CA-4A66E7BDD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9376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1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 sz="110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474E75-700A-4E76-3DE1-FC2CB3044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13" y="32892"/>
            <a:ext cx="8118209" cy="634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899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AE0BE2-E144-4144-4B82-962F7E573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/>
              <a:t>Unplanned events vs Standalone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70DF8-8333-D9AD-C771-14791C757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US" sz="1900" dirty="0"/>
              <a:t>Network interruption will be unavoidable.</a:t>
            </a:r>
          </a:p>
          <a:p>
            <a:r>
              <a:rPr lang="en-US" sz="1900" dirty="0"/>
              <a:t>Best Effort: Reduce the chance of dropping packet by stopping flow replication. No solution is going to be guaranteed to be perfect.</a:t>
            </a:r>
          </a:p>
          <a:p>
            <a:r>
              <a:rPr lang="en-US" sz="1900" dirty="0"/>
              <a:t>“Standalone-Standby/Dead” pair to avoid 2 deciders / Brain split.</a:t>
            </a:r>
          </a:p>
          <a:p>
            <a:r>
              <a:rPr lang="en-US" sz="1900" dirty="0"/>
              <a:t>Card-level standalone setup - All ENIs will failover together. This is due to bulk sync limitation today, but we are going towards ENI level.</a:t>
            </a:r>
          </a:p>
          <a:p>
            <a:r>
              <a:rPr lang="en-US" sz="1900" dirty="0"/>
              <a:t>If any unplanned events last long, fire alerts.</a:t>
            </a:r>
          </a:p>
        </p:txBody>
      </p:sp>
      <p:pic>
        <p:nvPicPr>
          <p:cNvPr id="9" name="Picture 8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7EDB4C77-FB2E-4B73-E4DE-A9552FE07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367" y="2949544"/>
            <a:ext cx="4788505" cy="2226654"/>
          </a:xfrm>
          <a:prstGeom prst="rect">
            <a:avLst/>
          </a:prstGeom>
        </p:spPr>
      </p:pic>
      <p:sp>
        <p:nvSpPr>
          <p:cNvPr id="29" name="Freeform: Shape 2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A21F9-9DF3-AA90-01D5-B885BD312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000"/>
              <a:pPr>
                <a:spcAft>
                  <a:spcPts val="600"/>
                </a:spcAft>
              </a:pPr>
              <a:t>23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8481039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E3A73-126D-0F30-2370-ECF85583B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1 - Triggers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C0E47-4775-F69A-6F49-9F3909456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7D620BF-11D1-2C4F-E9D7-1E1FB35514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4320033"/>
              </p:ext>
            </p:extLst>
          </p:nvPr>
        </p:nvGraphicFramePr>
        <p:xfrm>
          <a:off x="838200" y="1868270"/>
          <a:ext cx="10515600" cy="275439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04450">
                  <a:extLst>
                    <a:ext uri="{9D8B030D-6E8A-4147-A177-3AD203B41FA5}">
                      <a16:colId xmlns:a16="http://schemas.microsoft.com/office/drawing/2014/main" val="3666406436"/>
                    </a:ext>
                  </a:extLst>
                </a:gridCol>
                <a:gridCol w="3110697">
                  <a:extLst>
                    <a:ext uri="{9D8B030D-6E8A-4147-A177-3AD203B41FA5}">
                      <a16:colId xmlns:a16="http://schemas.microsoft.com/office/drawing/2014/main" val="3918708255"/>
                    </a:ext>
                  </a:extLst>
                </a:gridCol>
                <a:gridCol w="3900453">
                  <a:extLst>
                    <a:ext uri="{9D8B030D-6E8A-4147-A177-3AD203B41FA5}">
                      <a16:colId xmlns:a16="http://schemas.microsoft.com/office/drawing/2014/main" val="1529052233"/>
                    </a:ext>
                  </a:extLst>
                </a:gridCol>
              </a:tblGrid>
              <a:tr h="3841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Problem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Trigger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Resolve signal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80605231"/>
                  </a:ext>
                </a:extLst>
              </a:tr>
              <a:tr h="40827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Peer shutdown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Planned shutdown request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HAStateUpdate</a:t>
                      </a:r>
                      <a:r>
                        <a:rPr lang="en-US" sz="1800" dirty="0">
                          <a:effectLst/>
                        </a:rPr>
                        <a:t> with Connected state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69408778"/>
                  </a:ext>
                </a:extLst>
              </a:tr>
              <a:tr h="3841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Peer DPU lost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Peer lost SAI notification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Peer connected SAI notification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86893919"/>
                  </a:ext>
                </a:extLst>
              </a:tr>
              <a:tr h="40964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Peer DPU dead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HAStateUpdate with dead peer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HAStateUpdate with non-dead peer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59256029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High data plane packet drop rate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ENI-level data plane counters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ENI-level data plane counters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54653879"/>
                  </a:ext>
                </a:extLst>
              </a:tr>
              <a:tr h="3841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Manual Pinned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ENI-level DPU isolation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Isolation removed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7443018"/>
                  </a:ext>
                </a:extLst>
              </a:tr>
              <a:tr h="3841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Card pinned to standalone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Card pinned to standalone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Pinning removed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79058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94619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981B8-F6B9-8EA1-5717-A1392D9A5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2 - Vote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06693-218B-E305-4D71-A650BC1B1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/>
          <a:lstStyle/>
          <a:p>
            <a:r>
              <a:rPr lang="en-US" dirty="0"/>
              <a:t>Merge the signals from ENI level to card level first</a:t>
            </a:r>
          </a:p>
          <a:p>
            <a:r>
              <a:rPr lang="en-US" dirty="0"/>
              <a:t>Things to check:</a:t>
            </a:r>
          </a:p>
          <a:p>
            <a:pPr lvl="1"/>
            <a:r>
              <a:rPr lang="en-US" dirty="0"/>
              <a:t>Already in standalone state</a:t>
            </a:r>
          </a:p>
          <a:p>
            <a:pPr lvl="1"/>
            <a:r>
              <a:rPr lang="en-US" dirty="0"/>
              <a:t>Local DPU health signals (Covers DPU/Switch hardware failures)</a:t>
            </a:r>
          </a:p>
          <a:p>
            <a:pPr lvl="1"/>
            <a:r>
              <a:rPr lang="en-US" dirty="0"/>
              <a:t>Send request to pair to start voting</a:t>
            </a:r>
          </a:p>
          <a:p>
            <a:pPr lvl="2"/>
            <a:r>
              <a:rPr lang="en-US" sz="2200" dirty="0"/>
              <a:t>Standalone state of the pair</a:t>
            </a:r>
          </a:p>
          <a:p>
            <a:pPr lvl="2"/>
            <a:r>
              <a:rPr lang="en-US" sz="2200" dirty="0"/>
              <a:t>Check if any DPU is manual pinned by DRI. If both pinned, cancel vote and alert.</a:t>
            </a:r>
          </a:p>
          <a:p>
            <a:pPr lvl="2"/>
            <a:r>
              <a:rPr lang="en-US" sz="2200" dirty="0"/>
              <a:t>Use preferred standalone DPU programmed from upstream (Covers data path failures).</a:t>
            </a:r>
          </a:p>
          <a:p>
            <a:r>
              <a:rPr lang="en-US" dirty="0"/>
              <a:t>ENI-level standalone voting is in omitted here. We can find it in full design doc.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7E657E-4726-21EA-F5ED-2E16877CE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140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F0087D53-9295-4463-AAE4-D5C626046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DEA3B9-E89B-472F-5D7E-97389F217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01453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dirty="0"/>
              <a:t>Step 3 – Drive into standalone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4EDA1-6AC4-C1FD-CF96-8F7E611E1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5647503"/>
            <a:ext cx="10909643" cy="552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400"/>
              <a:t>Once vote is done, each ENI’s state will be updated and start to drive on its own.</a:t>
            </a:r>
          </a:p>
        </p:txBody>
      </p:sp>
      <p:pic>
        <p:nvPicPr>
          <p:cNvPr id="6" name="Picture 5" descr="Entering standalone setup with peer up step 3">
            <a:extLst>
              <a:ext uri="{FF2B5EF4-FFF2-40B4-BE49-F238E27FC236}">
                <a16:creationId xmlns:a16="http://schemas.microsoft.com/office/drawing/2014/main" id="{BD37B782-9117-1944-3F8C-8AF55AAAB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943793"/>
            <a:ext cx="5878412" cy="2601196"/>
          </a:xfrm>
          <a:prstGeom prst="rect">
            <a:avLst/>
          </a:prstGeom>
          <a:noFill/>
        </p:spPr>
      </p:pic>
      <p:pic>
        <p:nvPicPr>
          <p:cNvPr id="5" name="Picture 4" descr="Entering standalone setup with peer up step 2">
            <a:extLst>
              <a:ext uri="{FF2B5EF4-FFF2-40B4-BE49-F238E27FC236}">
                <a16:creationId xmlns:a16="http://schemas.microsoft.com/office/drawing/2014/main" id="{74F953B9-E989-27F6-6C51-045989C4A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6011" y="967673"/>
            <a:ext cx="5967690" cy="2566107"/>
          </a:xfrm>
          <a:prstGeom prst="rect">
            <a:avLst/>
          </a:prstGeom>
          <a:noFill/>
        </p:spPr>
      </p:pic>
      <p:sp>
        <p:nvSpPr>
          <p:cNvPr id="20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5594358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1C62E6-BE9A-3794-82BD-62AC2B0FE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D6DDFBD-C3FB-5246-C082-5CE00ADE9B2B}"/>
              </a:ext>
            </a:extLst>
          </p:cNvPr>
          <p:cNvCxnSpPr/>
          <p:nvPr/>
        </p:nvCxnSpPr>
        <p:spPr>
          <a:xfrm>
            <a:off x="6075771" y="519953"/>
            <a:ext cx="0" cy="3693459"/>
          </a:xfrm>
          <a:prstGeom prst="line">
            <a:avLst/>
          </a:prstGeom>
          <a:ln w="1905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613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73C5D-4469-3A6D-FC6C-1674B8D36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 dirty="0"/>
              <a:t>Example – Peer DPU is down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E64759-79D8-D686-5193-EEA89469D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4332950" cy="3742882"/>
          </a:xfrm>
        </p:spPr>
        <p:txBody>
          <a:bodyPr anchor="t">
            <a:normAutofit/>
          </a:bodyPr>
          <a:lstStyle/>
          <a:p>
            <a:r>
              <a:rPr lang="en-US" sz="2200" dirty="0"/>
              <a:t>Using “Peer Lost” SAI notification as trigger.</a:t>
            </a:r>
          </a:p>
          <a:p>
            <a:r>
              <a:rPr lang="en-US" sz="2200" dirty="0"/>
              <a:t>Once detected, we will start voting. This will cause the good side to go into standalone state, which stops flow replication.</a:t>
            </a:r>
          </a:p>
          <a:p>
            <a:r>
              <a:rPr lang="en-US" sz="2200" dirty="0"/>
              <a:t>Due to card level standalone, other ENIs in standby state will also be moved to standalone state.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709EE8-CEA1-04F8-7013-E915DA34B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mtClean="0"/>
              <a:pPr>
                <a:spcAft>
                  <a:spcPts val="600"/>
                </a:spcAft>
              </a:pPr>
              <a:t>27</a:t>
            </a:fld>
            <a:endParaRPr lang="en-US"/>
          </a:p>
        </p:txBody>
      </p:sp>
      <p:pic>
        <p:nvPicPr>
          <p:cNvPr id="11" name="Picture 10" descr="A diagram of a process&#10;&#10;Description automatically generated">
            <a:extLst>
              <a:ext uri="{FF2B5EF4-FFF2-40B4-BE49-F238E27FC236}">
                <a16:creationId xmlns:a16="http://schemas.microsoft.com/office/drawing/2014/main" id="{BF4C6005-F8F7-F48D-18A5-E10D54CA4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7041" y="0"/>
            <a:ext cx="73849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88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510DE3-A39F-6F2A-47EA-62C945DB5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Recover from standalone setup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4BBB56A-712A-F0A2-6A12-85FB93A8E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806824"/>
            <a:ext cx="2919738" cy="14941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Bulk sync is used for bring the node to ready again</a:t>
            </a:r>
          </a:p>
        </p:txBody>
      </p:sp>
      <p:pic>
        <p:nvPicPr>
          <p:cNvPr id="11" name="Picture 10" descr="A diagram of a process&#10;&#10;Description automatically generated">
            <a:extLst>
              <a:ext uri="{FF2B5EF4-FFF2-40B4-BE49-F238E27FC236}">
                <a16:creationId xmlns:a16="http://schemas.microsoft.com/office/drawing/2014/main" id="{3703E08C-1519-5EF2-B12F-7931E9653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043" y="72883"/>
            <a:ext cx="7065870" cy="674790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C39410-6F4A-F77D-9F47-E6BB83850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28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2558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D6D5E-0B3E-5FB7-000A-EBEFCC253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 Tracking and Primary 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1A63B-B9D1-E3D4-8D15-54D2F957C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Term: </a:t>
            </a:r>
          </a:p>
          <a:p>
            <a:pPr lvl="1"/>
            <a:r>
              <a:rPr lang="en-US" dirty="0"/>
              <a:t>Find the DPU that lives the longest and knows the most on the historical flow changes.</a:t>
            </a:r>
          </a:p>
          <a:p>
            <a:pPr lvl="1"/>
            <a:r>
              <a:rPr lang="en-US" dirty="0"/>
              <a:t>While a DPU can make flow decision, the term increases whenever the inline sync channel is enabled or disabled.</a:t>
            </a:r>
          </a:p>
          <a:p>
            <a:r>
              <a:rPr lang="en-US" dirty="0"/>
              <a:t>Primary election: Whichever with higher term wins.</a:t>
            </a:r>
          </a:p>
          <a:p>
            <a:pPr lvl="1"/>
            <a:r>
              <a:rPr lang="en-US" dirty="0"/>
              <a:t>It also need to consider other cases to make the algorithm practical, such as ENI not found, Pinned to standalone, ENI is shutting down.</a:t>
            </a:r>
          </a:p>
          <a:p>
            <a:pPr lvl="1"/>
            <a:r>
              <a:rPr lang="en-US" dirty="0">
                <a:hlinkClick r:id="rId2"/>
              </a:rPr>
              <a:t>https://github.com/r12f/DASH/blob/user/r12f/ha/documentation/high-avail/smartswitch-ha-hld-proposal.md#83-primary-election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33EB4C-A823-682D-AC83-EF61560A3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45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4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DA8F48-ECDE-E2F4-DAE9-3DE362DD1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HA for ENI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7EDD1A-6280-0F3E-33D3-A9BFBEBF90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6447" y="6019391"/>
            <a:ext cx="7315199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" name="Picture 7" descr="Illuminated server room panel">
            <a:extLst>
              <a:ext uri="{FF2B5EF4-FFF2-40B4-BE49-F238E27FC236}">
                <a16:creationId xmlns:a16="http://schemas.microsoft.com/office/drawing/2014/main" id="{D8EDDF1B-B79F-D915-E69A-D8E0EBCB8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952" b="4716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99B2A7-7201-610C-1DB6-A756297F3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8BFFA-6592-40B7-B864-0202BAB27076}" type="slidenum"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95874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EF712-4100-DC3D-A93A-BE6FDEE2A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lifetime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96E12-9595-4DBA-062E-F353FA850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Active rules all, standby always follows.</a:t>
            </a:r>
          </a:p>
          <a:p>
            <a:pPr lvl="1"/>
            <a:r>
              <a:rPr lang="en-US" dirty="0"/>
              <a:t>Inline sync – Connection creation, close or re-simulated.</a:t>
            </a:r>
          </a:p>
          <a:p>
            <a:pPr lvl="1"/>
            <a:r>
              <a:rPr lang="en-US" dirty="0"/>
              <a:t>Batched sync – Flow aged out, bulk sync TCP seq number or flow deletion via SAI APIs.</a:t>
            </a:r>
          </a:p>
          <a:p>
            <a:pPr lvl="1"/>
            <a:r>
              <a:rPr lang="en-US" dirty="0"/>
              <a:t>Bulk sync – When a node rejoins the HA set.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63BC91-17F1-D4A4-C63A-84D0A8C75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549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8679C-05C0-093B-8BCB-858EA89B3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7510"/>
          </a:xfrm>
        </p:spPr>
        <p:txBody>
          <a:bodyPr/>
          <a:lstStyle/>
          <a:p>
            <a:r>
              <a:rPr lang="en-US" dirty="0"/>
              <a:t>Bulk sync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24F59-E7A7-4604-880B-AE9728C56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612"/>
            <a:ext cx="10515600" cy="4939553"/>
          </a:xfrm>
        </p:spPr>
        <p:txBody>
          <a:bodyPr>
            <a:normAutofit/>
          </a:bodyPr>
          <a:lstStyle/>
          <a:p>
            <a:r>
              <a:rPr lang="en-US" dirty="0"/>
              <a:t>Perfect sync</a:t>
            </a:r>
          </a:p>
          <a:p>
            <a:pPr lvl="1"/>
            <a:r>
              <a:rPr lang="en-US" dirty="0"/>
              <a:t>Whenever a node becomes active, we increase the flow version (color).</a:t>
            </a:r>
          </a:p>
          <a:p>
            <a:pPr lvl="1"/>
            <a:r>
              <a:rPr lang="en-US" dirty="0"/>
              <a:t>Sync all flows that has lower flow version than current.</a:t>
            </a:r>
          </a:p>
          <a:p>
            <a:r>
              <a:rPr lang="en-US" dirty="0"/>
              <a:t>Range sync (ENI level only)</a:t>
            </a:r>
          </a:p>
          <a:p>
            <a:pPr lvl="1"/>
            <a:r>
              <a:rPr lang="en-US" dirty="0"/>
              <a:t>Idea is only sync the flow that is not sync’ed</a:t>
            </a:r>
          </a:p>
          <a:p>
            <a:pPr lvl="2"/>
            <a:r>
              <a:rPr lang="en-US" dirty="0" err="1"/>
              <a:t>ImpactStart</a:t>
            </a:r>
            <a:r>
              <a:rPr lang="en-US" dirty="0"/>
              <a:t> = Whenever inline flow sync channel breaks</a:t>
            </a:r>
          </a:p>
          <a:p>
            <a:pPr lvl="2"/>
            <a:r>
              <a:rPr lang="en-US" dirty="0" err="1"/>
              <a:t>ImpactEnd</a:t>
            </a:r>
            <a:r>
              <a:rPr lang="en-US" dirty="0"/>
              <a:t> = Whenever inline flow sync channel reestablished</a:t>
            </a:r>
          </a:p>
          <a:p>
            <a:pPr lvl="1"/>
            <a:r>
              <a:rPr lang="en-US" dirty="0"/>
              <a:t>While a DPU can make flow decision, whenever the inline sync channel is enabled or disabled, we increases the flow version.</a:t>
            </a:r>
          </a:p>
          <a:p>
            <a:pPr lvl="1"/>
            <a:r>
              <a:rPr lang="en-US" dirty="0"/>
              <a:t>When inline sync channel is disabled, track all existing flow deletions.</a:t>
            </a:r>
          </a:p>
          <a:p>
            <a:pPr lvl="1"/>
            <a:r>
              <a:rPr lang="en-US" dirty="0"/>
              <a:t>Sync only the flows that has the flow version when inline sync channel is disabled.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EE05D-D172-77BF-D5CC-26C0CA582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807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AACD0-8396-8329-D4E4-15D397E27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Having problem talking to upstream?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7E20D-4277-9539-554A-2456C45BD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Policy will become stale gradually.</a:t>
            </a:r>
          </a:p>
          <a:p>
            <a:r>
              <a:rPr lang="en-US" dirty="0"/>
              <a:t>HA will continue to function and handle unplanned events.</a:t>
            </a:r>
          </a:p>
          <a:p>
            <a:r>
              <a:rPr lang="en-US" dirty="0"/>
              <a:t>As long as upstream can talk to one side of DPU, we can use pin the reachable side to standalone to make the policy update working again.</a:t>
            </a:r>
          </a:p>
          <a:p>
            <a:r>
              <a:rPr lang="en-US" dirty="0"/>
              <a:t>If both sides are down, then policy will not be updated. Everything will freeze as it is. (No planned operations and no policy updates).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4553A-EA8A-2A53-9925-B687FF0EC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591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0C2F-6B09-0A0B-7952-2E3F51ADD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8FB55-AB6C-3B2D-424F-4B3AE9A63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SmartSwitch HA High Level Design doc: </a:t>
            </a:r>
            <a:r>
              <a:rPr lang="en-US" dirty="0">
                <a:hlinkClick r:id="rId2"/>
              </a:rPr>
              <a:t>https://github.com/r12f/SONiC/blob/user/r12f/ha/doc/smart-switch/high-availability/smart-switch-ha-hld.md</a:t>
            </a:r>
            <a:r>
              <a:rPr lang="en-US" dirty="0"/>
              <a:t>.</a:t>
            </a:r>
          </a:p>
          <a:p>
            <a:r>
              <a:rPr lang="en-US" dirty="0"/>
              <a:t>DASH High Level Design doc: </a:t>
            </a:r>
            <a:r>
              <a:rPr lang="en-US" dirty="0">
                <a:hlinkClick r:id="rId3"/>
              </a:rPr>
              <a:t>https://github.com/sonic-net/DASH/blob/main/documentation/general/dash-high-level-design.md</a:t>
            </a:r>
            <a:r>
              <a:rPr lang="en-US" dirty="0"/>
              <a:t>.</a:t>
            </a:r>
          </a:p>
          <a:p>
            <a:r>
              <a:rPr lang="en-US" dirty="0"/>
              <a:t>DASH scale design: </a:t>
            </a:r>
            <a:r>
              <a:rPr lang="en-US" dirty="0">
                <a:hlinkClick r:id="rId4"/>
              </a:rPr>
              <a:t>https://github.com/sonic-net/DASH/blob/main/documentation/general/dash-sonic-hld.md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90CBD-2333-B588-4811-1BE0B9E6A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374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9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499B2D-949C-B456-5A5C-3AA532829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36A943-37FA-5E8C-4620-95421B979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6447" y="6019391"/>
            <a:ext cx="7315199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8" name="Picture 5">
            <a:extLst>
              <a:ext uri="{FF2B5EF4-FFF2-40B4-BE49-F238E27FC236}">
                <a16:creationId xmlns:a16="http://schemas.microsoft.com/office/drawing/2014/main" id="{08ED660B-4E66-5963-7E02-38BBDD9ADD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95" b="25429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22223-A3C8-6117-7192-496C964BB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2A8BFFA-6592-40B7-B864-0202BAB27076}" type="slidenum"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34</a:t>
            </a:fld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837686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BC604-C6A2-1CD1-3303-7933905D3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NPU-to-DPU traffic tunneling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A54D3-4CB1-6BB9-A88F-37F9DBAFB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35</a:t>
            </a:fld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EEDAF2A-E57E-DE7A-23F0-3CF88DFC5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0225"/>
            <a:ext cx="4025900" cy="4201160"/>
          </a:xfrm>
          <a:prstGeom prst="rect">
            <a:avLst/>
          </a:prstGeom>
        </p:spPr>
      </p:pic>
      <p:pic>
        <p:nvPicPr>
          <p:cNvPr id="6" name="Picture 5" descr="A diagram of a computer&#10;&#10;Description automatically generated">
            <a:extLst>
              <a:ext uri="{FF2B5EF4-FFF2-40B4-BE49-F238E27FC236}">
                <a16:creationId xmlns:a16="http://schemas.microsoft.com/office/drawing/2014/main" id="{00530B26-FC87-2399-FCED-C3B2B7C749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249" y="2291715"/>
            <a:ext cx="5943600" cy="32181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61454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70F6C-2900-5E4E-8A81-01ACCD24D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36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7FA3A37-38C1-C381-56A2-2443FB596C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891462"/>
              </p:ext>
            </p:extLst>
          </p:nvPr>
        </p:nvGraphicFramePr>
        <p:xfrm>
          <a:off x="79443" y="136525"/>
          <a:ext cx="11992584" cy="65849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89540">
                  <a:extLst>
                    <a:ext uri="{9D8B030D-6E8A-4147-A177-3AD203B41FA5}">
                      <a16:colId xmlns:a16="http://schemas.microsoft.com/office/drawing/2014/main" val="1797257335"/>
                    </a:ext>
                  </a:extLst>
                </a:gridCol>
                <a:gridCol w="2562752">
                  <a:extLst>
                    <a:ext uri="{9D8B030D-6E8A-4147-A177-3AD203B41FA5}">
                      <a16:colId xmlns:a16="http://schemas.microsoft.com/office/drawing/2014/main" val="1472840278"/>
                    </a:ext>
                  </a:extLst>
                </a:gridCol>
                <a:gridCol w="1364310">
                  <a:extLst>
                    <a:ext uri="{9D8B030D-6E8A-4147-A177-3AD203B41FA5}">
                      <a16:colId xmlns:a16="http://schemas.microsoft.com/office/drawing/2014/main" val="3297199548"/>
                    </a:ext>
                  </a:extLst>
                </a:gridCol>
                <a:gridCol w="1364310">
                  <a:extLst>
                    <a:ext uri="{9D8B030D-6E8A-4147-A177-3AD203B41FA5}">
                      <a16:colId xmlns:a16="http://schemas.microsoft.com/office/drawing/2014/main" val="3891104435"/>
                    </a:ext>
                  </a:extLst>
                </a:gridCol>
                <a:gridCol w="1445615">
                  <a:extLst>
                    <a:ext uri="{9D8B030D-6E8A-4147-A177-3AD203B41FA5}">
                      <a16:colId xmlns:a16="http://schemas.microsoft.com/office/drawing/2014/main" val="2374747771"/>
                    </a:ext>
                  </a:extLst>
                </a:gridCol>
                <a:gridCol w="1317151">
                  <a:extLst>
                    <a:ext uri="{9D8B030D-6E8A-4147-A177-3AD203B41FA5}">
                      <a16:colId xmlns:a16="http://schemas.microsoft.com/office/drawing/2014/main" val="2346702429"/>
                    </a:ext>
                  </a:extLst>
                </a:gridCol>
                <a:gridCol w="1024453">
                  <a:extLst>
                    <a:ext uri="{9D8B030D-6E8A-4147-A177-3AD203B41FA5}">
                      <a16:colId xmlns:a16="http://schemas.microsoft.com/office/drawing/2014/main" val="1911893270"/>
                    </a:ext>
                  </a:extLst>
                </a:gridCol>
                <a:gridCol w="1024453">
                  <a:extLst>
                    <a:ext uri="{9D8B030D-6E8A-4147-A177-3AD203B41FA5}">
                      <a16:colId xmlns:a16="http://schemas.microsoft.com/office/drawing/2014/main" val="1201510392"/>
                    </a:ext>
                  </a:extLst>
                </a:gridCol>
              </a:tblGrid>
              <a:tr h="452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State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Definition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Receive traffic from NPU?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Make decision?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Handling old flow?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Respond flow sync?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Init flow sync?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Init Bulk sync?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1565304606"/>
                  </a:ext>
                </a:extLst>
              </a:tr>
              <a:tr h="6836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Dead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 participant is just getting created, and not connected yet.</a:t>
                      </a: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Drop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Drop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2255720912"/>
                  </a:ext>
                </a:extLst>
              </a:tr>
              <a:tr h="22107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Connecting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Connecting to its peer.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Drop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Drop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2371641962"/>
                  </a:ext>
                </a:extLst>
              </a:tr>
              <a:tr h="6836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Connected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Connected to its peer, but starting primary election to join the HA set.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Drop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Drop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2520576646"/>
                  </a:ext>
                </a:extLst>
              </a:tr>
              <a:tr h="452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InitializingToActive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Connected to pair for the first time, voted to be active.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Drop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Drop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433075191"/>
                  </a:ext>
                </a:extLst>
              </a:tr>
              <a:tr h="6836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InitializingToStandby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Connected to pair for the first time, voted to be standby.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Tunneled to pair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Tunneled to pair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1015831538"/>
                  </a:ext>
                </a:extLst>
              </a:tr>
              <a:tr h="6836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Destroying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Preparing to be destroyed. Waiting for existing traffic to drain out.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Tunneled to pair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Tunneled to pair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533571083"/>
                  </a:ext>
                </a:extLst>
              </a:tr>
              <a:tr h="452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Active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Connected to pair and act as decision maker.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2990568290"/>
                  </a:ext>
                </a:extLst>
              </a:tr>
              <a:tr h="452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Standby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Connected to pair and act as backup flow store.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Tunneled to pair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Tunneled to pair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No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3112183743"/>
                  </a:ext>
                </a:extLst>
              </a:tr>
              <a:tr h="6836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Standalone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Heartbeat to pair is lost. Acting like a standalone setup.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r>
                        <a:rPr lang="en-US" sz="1200">
                          <a:effectLst/>
                        </a:rPr>
                        <a:t>  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1363778664"/>
                  </a:ext>
                </a:extLst>
              </a:tr>
              <a:tr h="452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SwitchingToActive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Connected and preparing to switch over to active.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747614508"/>
                  </a:ext>
                </a:extLst>
              </a:tr>
              <a:tr h="6836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err="1">
                          <a:effectLst/>
                        </a:rPr>
                        <a:t>SwitchingToStandby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Connected, leaving active state and preparing to become standby.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Tunneled to pair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Tunneled to pair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No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5727" marR="45727" marT="0" marB="0"/>
                </a:tc>
                <a:extLst>
                  <a:ext uri="{0D108BD9-81ED-4DB2-BD59-A6C34878D82A}">
                    <a16:rowId xmlns:a16="http://schemas.microsoft.com/office/drawing/2014/main" val="40387977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3400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97423-0011-F8ED-ECD5-BD62AE67C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300"/>
            <a:ext cx="10515600" cy="990600"/>
          </a:xfrm>
        </p:spPr>
        <p:txBody>
          <a:bodyPr>
            <a:normAutofit/>
          </a:bodyPr>
          <a:lstStyle/>
          <a:p>
            <a:r>
              <a:rPr lang="en-US"/>
              <a:t>What is HA (High Availability)?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88E93-7FB5-9C5B-EE6C-6B0D0AA25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3350"/>
            <a:ext cx="10515600" cy="5035550"/>
          </a:xfrm>
        </p:spPr>
        <p:txBody>
          <a:bodyPr>
            <a:normAutofit lnSpcReduction="10000"/>
          </a:bodyPr>
          <a:lstStyle/>
          <a:p>
            <a:r>
              <a:rPr lang="en-US"/>
              <a:t>A single switch / DPU goes down or when a network failure happens, it will not:</a:t>
            </a:r>
          </a:p>
          <a:p>
            <a:pPr lvl="1"/>
            <a:r>
              <a:rPr lang="en-US"/>
              <a:t>Kill all the traffic for an ENI (</a:t>
            </a:r>
            <a:r>
              <a:rPr lang="en-US" err="1"/>
              <a:t>vNIC</a:t>
            </a:r>
            <a:r>
              <a:rPr lang="en-US"/>
              <a:t>).</a:t>
            </a:r>
          </a:p>
          <a:p>
            <a:pPr lvl="1"/>
            <a:r>
              <a:rPr lang="en-US"/>
              <a:t>Causing all existing flows to be dropped.</a:t>
            </a:r>
          </a:p>
          <a:p>
            <a:r>
              <a:rPr lang="en-US"/>
              <a:t>Goals: </a:t>
            </a:r>
            <a:r>
              <a:rPr lang="en-US">
                <a:hlinkClick r:id="rId2"/>
              </a:rPr>
              <a:t>https://github.com/sonic-net/DASH/blob/main/documentation/high-avail/high-availability-and-scale.md</a:t>
            </a:r>
            <a:r>
              <a:rPr lang="en-US"/>
              <a:t>. </a:t>
            </a:r>
          </a:p>
          <a:p>
            <a:pPr lvl="1"/>
            <a:r>
              <a:rPr lang="en-US"/>
              <a:t>0 downtime on planned switchover.</a:t>
            </a:r>
          </a:p>
          <a:p>
            <a:pPr lvl="1"/>
            <a:r>
              <a:rPr lang="en-US"/>
              <a:t>&lt;2 sec downtime on unplanned failover to standalone setup for each ENI.</a:t>
            </a:r>
          </a:p>
          <a:p>
            <a:pPr lvl="1"/>
            <a:r>
              <a:rPr lang="en-US"/>
              <a:t>Ability to resume connections in the event of both planned and unplanned failover.</a:t>
            </a:r>
          </a:p>
          <a:p>
            <a:pPr lvl="1"/>
            <a:r>
              <a:rPr lang="en-US"/>
              <a:t>After both planned and unplanned failover and recovery, the flow on all DPUs will be aligned.</a:t>
            </a:r>
          </a:p>
          <a:p>
            <a:pPr lvl="1"/>
            <a:r>
              <a:rPr lang="en-US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08115-6779-98B0-9CE7-ABC3EBBD5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94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2E288-688B-694F-1BFC-23A14ED6D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So, what is HA?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4DA13-8FA2-92CF-60FC-41AD5E597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Flow HA: </a:t>
            </a:r>
            <a:r>
              <a:rPr lang="en-US" sz="3200"/>
              <a:t>Each ENI will be backed up by 2 DPUs, so flows can be replicated between them, and won’t be dropped when one DPU/Switch is having problem.</a:t>
            </a:r>
          </a:p>
          <a:p>
            <a:r>
              <a:rPr lang="en-US" sz="3200" b="1"/>
              <a:t>Data path HA: </a:t>
            </a:r>
            <a:r>
              <a:rPr lang="en-US" sz="3200"/>
              <a:t>Handles network failures and reduce the chance of packet drops.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4C28B-8422-D04D-1B16-EC1569213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06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81B99E-C872-692D-C376-5AF4C2A8F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/>
              <a:t>ENI Flow HA – Active/Standby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44FB5-7DB1-0C8D-6193-88DEE4589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3" y="2198361"/>
            <a:ext cx="5138777" cy="4301115"/>
          </a:xfrm>
        </p:spPr>
        <p:txBody>
          <a:bodyPr>
            <a:normAutofit/>
          </a:bodyPr>
          <a:lstStyle/>
          <a:p>
            <a:r>
              <a:rPr lang="en-US" sz="2000" dirty="0"/>
              <a:t>Each ENI must be placed in 2 DPUs from 2 different switch forming a HA pair.</a:t>
            </a:r>
          </a:p>
          <a:p>
            <a:r>
              <a:rPr lang="en-US" sz="2000" dirty="0"/>
              <a:t>1 DPU serves as active and making flow decisions, while the other DPU serves as standby, acting as a flow storage, only accepting flows replicated from active.</a:t>
            </a:r>
          </a:p>
          <a:p>
            <a:r>
              <a:rPr lang="en-US" sz="2000" dirty="0"/>
              <a:t>In steady state, all flows will be inline sync’ed from active to standby. When a DPU rejoins the HA pair, we bulk sync the flows.</a:t>
            </a:r>
          </a:p>
          <a:p>
            <a:r>
              <a:rPr lang="en-US" sz="2000" dirty="0"/>
              <a:t>When the active DPU runs into issues, we will failover the active, make the standby the new active, and switch over the traffic to avoid further impact.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7B6189-D54F-13D8-C51F-7E955F3B7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367" y="2279154"/>
            <a:ext cx="4788505" cy="3567435"/>
          </a:xfrm>
          <a:prstGeom prst="rect">
            <a:avLst/>
          </a:prstGeom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CC265F-6BF8-7827-C7A6-9B66AEA9D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000"/>
              <a:pPr>
                <a:spcAft>
                  <a:spcPts val="600"/>
                </a:spcAft>
              </a:pPr>
              <a:t>6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669774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241A4-C435-E574-475F-CDCA6DE88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ENIs in SmartSwitch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D3F9D-34B7-98CA-64CE-CE7DAC2F8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Card-level ENI pairing</a:t>
            </a:r>
          </a:p>
          <a:p>
            <a:r>
              <a:rPr lang="en-US"/>
              <a:t>ENI-level Active/Standby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DB2A3-D393-1D24-77C9-85C34157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8BFFA-6592-40B7-B864-0202BAB27076}" type="slidenum">
              <a:rPr lang="en-US" smtClean="0"/>
              <a:t>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3DBD383-125C-620F-7F26-DDF6A6A5B9C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9" name="Picture 2" descr="ENI pair placement">
            <a:extLst>
              <a:ext uri="{FF2B5EF4-FFF2-40B4-BE49-F238E27FC236}">
                <a16:creationId xmlns:a16="http://schemas.microsoft.com/office/drawing/2014/main" id="{FF1D0118-8649-60BC-BD29-98A78CF69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631" y="3053375"/>
            <a:ext cx="6206000" cy="312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picture containing text, diagram, line, font&#10;&#10;Description automatically generated">
            <a:extLst>
              <a:ext uri="{FF2B5EF4-FFF2-40B4-BE49-F238E27FC236}">
                <a16:creationId xmlns:a16="http://schemas.microsoft.com/office/drawing/2014/main" id="{503A55B7-A12B-F66E-EF46-409CF9E28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5" t="14246" r="-1" b="4770"/>
          <a:stretch/>
        </p:blipFill>
        <p:spPr bwMode="auto">
          <a:xfrm>
            <a:off x="7575671" y="3243569"/>
            <a:ext cx="3972560" cy="27432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10663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9D9B7-E329-2511-9168-DA19F2377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4959603" cy="1642969"/>
          </a:xfrm>
        </p:spPr>
        <p:txBody>
          <a:bodyPr anchor="b">
            <a:normAutofit/>
          </a:bodyPr>
          <a:lstStyle/>
          <a:p>
            <a:r>
              <a:rPr lang="en-US" sz="4000"/>
              <a:t>Data Path HA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C5DC8-45DB-D3F7-4114-73E2A21A0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8"/>
            <a:ext cx="4959603" cy="3522569"/>
          </a:xfrm>
        </p:spPr>
        <p:txBody>
          <a:bodyPr anchor="t">
            <a:normAutofit/>
          </a:bodyPr>
          <a:lstStyle/>
          <a:p>
            <a:r>
              <a:rPr lang="en-US" sz="2000"/>
              <a:t>All T1s advertise the same VIPs.</a:t>
            </a:r>
          </a:p>
          <a:p>
            <a:r>
              <a:rPr lang="en-US" sz="2000"/>
              <a:t>When a T1 receives a packet for an ENI, it forward the packet directly to the active DPU using a VxLan tunnel.</a:t>
            </a:r>
          </a:p>
          <a:p>
            <a:r>
              <a:rPr lang="en-US" sz="2000"/>
              <a:t>Handles single switch failure and no more waiting for BGP reconcile.</a:t>
            </a:r>
          </a:p>
        </p:txBody>
      </p:sp>
      <p:pic>
        <p:nvPicPr>
          <p:cNvPr id="6" name="Picture 5" descr="A diagram of a switch&#10;&#10;Description automatically generated">
            <a:extLst>
              <a:ext uri="{FF2B5EF4-FFF2-40B4-BE49-F238E27FC236}">
                <a16:creationId xmlns:a16="http://schemas.microsoft.com/office/drawing/2014/main" id="{AC67D376-EF36-CAFB-28C7-CAEABABD4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442" y="1525288"/>
            <a:ext cx="5201023" cy="3393667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12BF4-C3FE-D3BC-18DE-A0BCF33E3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z="11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11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065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B751D-26B7-30A3-70C5-63DC2C75A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Controlling Traffic Forwarding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2EDBE-0255-61FE-C5E3-C1A4B44D3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/>
              <a:t>Card-level NPU-to-DPU probing</a:t>
            </a:r>
          </a:p>
          <a:p>
            <a:pPr lvl="1"/>
            <a:r>
              <a:rPr lang="en-US" sz="2200"/>
              <a:t>NPU sending BFD probe to DPU to check if DPU is alive or not.</a:t>
            </a:r>
          </a:p>
          <a:p>
            <a:pPr lvl="1"/>
            <a:r>
              <a:rPr lang="en-US" sz="2200"/>
              <a:t>When probed down, NPU will stop forwarding all traffic to this DPU.</a:t>
            </a:r>
          </a:p>
          <a:p>
            <a:pPr lvl="1"/>
            <a:r>
              <a:rPr lang="en-US" sz="2200"/>
              <a:t>When probed up, NPU will respect the ENI-level traffic control.</a:t>
            </a:r>
          </a:p>
          <a:p>
            <a:r>
              <a:rPr lang="en-US" sz="2200"/>
              <a:t>ENI-level NPU-to-DPU traffic control</a:t>
            </a:r>
          </a:p>
          <a:p>
            <a:pPr lvl="1"/>
            <a:r>
              <a:rPr lang="en-US" sz="2200"/>
              <a:t>Explicitly setting up the next hop to the current active side.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47A2F1-84FC-3C1E-E819-2CBA6962A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2009668"/>
            <a:ext cx="5458968" cy="28386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24A3DC-A320-DB72-0753-69368D4C4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A8BFFA-6592-40B7-B864-0202BAB27076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568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90D91B17270C4694142342CEAD3BAF" ma:contentTypeVersion="19" ma:contentTypeDescription="Create a new document." ma:contentTypeScope="" ma:versionID="3ad6fb05e2c7f3d0c5b0a8e5713e657f">
  <xsd:schema xmlns:xsd="http://www.w3.org/2001/XMLSchema" xmlns:xs="http://www.w3.org/2001/XMLSchema" xmlns:p="http://schemas.microsoft.com/office/2006/metadata/properties" xmlns:ns1="http://schemas.microsoft.com/sharepoint/v3" xmlns:ns2="c381033b-0657-4015-959a-96715875dd98" xmlns:ns3="70c4793e-6c31-4247-aef8-da9f68a25807" targetNamespace="http://schemas.microsoft.com/office/2006/metadata/properties" ma:root="true" ma:fieldsID="d0e7bfe08e8b6a2c8d62b4bb8ad097a3" ns1:_="" ns2:_="" ns3:_="">
    <xsd:import namespace="http://schemas.microsoft.com/sharepoint/v3"/>
    <xsd:import namespace="c381033b-0657-4015-959a-96715875dd98"/>
    <xsd:import namespace="70c4793e-6c31-4247-aef8-da9f68a2580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DateTaken" minOccurs="0"/>
                <xsd:element ref="ns2:MediaLengthInSeconds" minOccurs="0"/>
                <xsd:element ref="ns2:Status" minOccurs="0"/>
                <xsd:element ref="ns2:ADO" minOccurs="0"/>
                <xsd:element ref="ns2:Comme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81033b-0657-4015-959a-96715875dd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Status" ma:index="16" nillable="true" ma:displayName="Status" ma:format="Dropdown" ma:internalName="Status">
      <xsd:simpleType>
        <xsd:restriction base="dms:Choice">
          <xsd:enumeration value="Not Started"/>
          <xsd:enumeration value="Under High-Level Design"/>
          <xsd:enumeration value="Under Detailed Design"/>
          <xsd:enumeration value="Implementing"/>
          <xsd:enumeration value="Done"/>
        </xsd:restriction>
      </xsd:simpleType>
    </xsd:element>
    <xsd:element name="ADO" ma:index="17" nillable="true" ma:displayName="ADO" ma:format="Hyperlink" ma:internalName="ADO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Comments" ma:index="18" nillable="true" ma:displayName="Comments" ma:format="Dropdown" ma:internalName="Comments">
      <xsd:simpleType>
        <xsd:restriction base="dms:Note">
          <xsd:maxLength value="255"/>
        </xsd:restriction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c4793e-6c31-4247-aef8-da9f68a25807" elementFormDefault="qualified">
    <xsd:import namespace="http://schemas.microsoft.com/office/2006/documentManagement/types"/>
    <xsd:import namespace="http://schemas.microsoft.com/office/infopath/2007/PartnerControls"/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6" nillable="true" ma:displayName="Taxonomy Catch All Column" ma:hidden="true" ma:list="{ed231828-e450-45a1-a564-113186acf565}" ma:internalName="TaxCatchAll" ma:showField="CatchAllData" ma:web="70c4793e-6c31-4247-aef8-da9f68a2580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c381033b-0657-4015-959a-96715875dd98" xsi:nil="true"/>
    <_ip_UnifiedCompliancePolicyUIAction xmlns="http://schemas.microsoft.com/sharepoint/v3" xsi:nil="true"/>
    <_ip_UnifiedCompliancePolicyProperties xmlns="http://schemas.microsoft.com/sharepoint/v3" xsi:nil="true"/>
    <Status xmlns="c381033b-0657-4015-959a-96715875dd98" xsi:nil="true"/>
    <Comments xmlns="c381033b-0657-4015-959a-96715875dd98" xsi:nil="true"/>
    <ADO xmlns="c381033b-0657-4015-959a-96715875dd98">
      <Url xsi:nil="true"/>
      <Description xsi:nil="true"/>
    </ADO>
    <lcf76f155ced4ddcb4097134ff3c332f xmlns="c381033b-0657-4015-959a-96715875dd98">
      <Terms xmlns="http://schemas.microsoft.com/office/infopath/2007/PartnerControls"/>
    </lcf76f155ced4ddcb4097134ff3c332f>
    <TaxCatchAll xmlns="70c4793e-6c31-4247-aef8-da9f68a25807" xsi:nil="true"/>
  </documentManagement>
</p:properties>
</file>

<file path=customXml/itemProps1.xml><?xml version="1.0" encoding="utf-8"?>
<ds:datastoreItem xmlns:ds="http://schemas.openxmlformats.org/officeDocument/2006/customXml" ds:itemID="{E282C3B8-B8A4-444A-BEED-B3493F8B4E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5EB081-F3F2-40D0-9CD0-27E04AB85471}">
  <ds:schemaRefs>
    <ds:schemaRef ds:uri="70c4793e-6c31-4247-aef8-da9f68a25807"/>
    <ds:schemaRef ds:uri="c381033b-0657-4015-959a-96715875dd9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00C2A94-A457-454E-AF8D-405C23660C38}">
  <ds:schemaRefs>
    <ds:schemaRef ds:uri="70c4793e-6c31-4247-aef8-da9f68a25807"/>
    <ds:schemaRef ds:uri="c381033b-0657-4015-959a-96715875dd98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9759</TotalTime>
  <Words>2150</Words>
  <Application>Microsoft Office PowerPoint</Application>
  <PresentationFormat>Widescreen</PresentationFormat>
  <Paragraphs>353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SmartSwitch – High Availability Overview</vt:lpstr>
      <vt:lpstr>Outline</vt:lpstr>
      <vt:lpstr>HA for ENI</vt:lpstr>
      <vt:lpstr>What is HA (High Availability)?</vt:lpstr>
      <vt:lpstr>So, what is HA?</vt:lpstr>
      <vt:lpstr>ENI Flow HA – Active/Standby</vt:lpstr>
      <vt:lpstr>ENIs in SmartSwitch</vt:lpstr>
      <vt:lpstr>Data Path HA</vt:lpstr>
      <vt:lpstr>Controlling Traffic Forwarding</vt:lpstr>
      <vt:lpstr>HA Control Plane Overview</vt:lpstr>
      <vt:lpstr>Control Plane Overview</vt:lpstr>
      <vt:lpstr>PowerPoint Presentation</vt:lpstr>
      <vt:lpstr>ENI Creation (Step 1)</vt:lpstr>
      <vt:lpstr>ENI Creation (Step 2)</vt:lpstr>
      <vt:lpstr>ENI Creation (Step 3)</vt:lpstr>
      <vt:lpstr>ENI Programming</vt:lpstr>
      <vt:lpstr>HA State Machine and Operations</vt:lpstr>
      <vt:lpstr>Planned Events vs Unplanned Events</vt:lpstr>
      <vt:lpstr>HA State Machine</vt:lpstr>
      <vt:lpstr>HA State Transition</vt:lpstr>
      <vt:lpstr>Planned Switchover</vt:lpstr>
      <vt:lpstr>Planned Switchover – Seq. Diagram</vt:lpstr>
      <vt:lpstr>Unplanned events vs Standalone setup</vt:lpstr>
      <vt:lpstr>Step 1 - Triggers</vt:lpstr>
      <vt:lpstr>Step 2 - Vote</vt:lpstr>
      <vt:lpstr>Step 3 – Drive into standalone state</vt:lpstr>
      <vt:lpstr>Example – Peer DPU is down</vt:lpstr>
      <vt:lpstr>Recover from standalone setup</vt:lpstr>
      <vt:lpstr>Term Tracking and Primary Election</vt:lpstr>
      <vt:lpstr>Flow lifetime management</vt:lpstr>
      <vt:lpstr>Bulk sync</vt:lpstr>
      <vt:lpstr>Having problem talking to upstream?</vt:lpstr>
      <vt:lpstr>References</vt:lpstr>
      <vt:lpstr>Appendix</vt:lpstr>
      <vt:lpstr>NPU-to-DPU traffic tunneling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DASH HA</dc:title>
  <dc:creator>Guohan Lu</dc:creator>
  <cp:lastModifiedBy>Riff Jiang</cp:lastModifiedBy>
  <cp:revision>1</cp:revision>
  <dcterms:created xsi:type="dcterms:W3CDTF">2023-03-07T17:42:50Z</dcterms:created>
  <dcterms:modified xsi:type="dcterms:W3CDTF">2023-08-24T00:56:06Z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xd_ProgID">
    <vt:lpwstr/>
  </property>
  <property fmtid="{D5CDD505-2E9C-101B-9397-08002B2CF9AE}" pid="3" name="ContentTypeId">
    <vt:lpwstr>0x0101009E90D91B17270C4694142342CEAD3BAF</vt:lpwstr>
  </property>
  <property fmtid="{D5CDD505-2E9C-101B-9397-08002B2CF9AE}" pid="4" name="ComplianceAssetId">
    <vt:lpwstr/>
  </property>
  <property fmtid="{D5CDD505-2E9C-101B-9397-08002B2CF9AE}" pid="5" name="TemplateUrl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xd_Signature">
    <vt:bool>false</vt:bool>
  </property>
  <property fmtid="{D5CDD505-2E9C-101B-9397-08002B2CF9AE}" pid="9" name="MediaServiceImageTags">
    <vt:lpwstr/>
  </property>
</Properties>
</file>

<file path=docProps/thumbnail.jpeg>
</file>